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9" r:id="rId2"/>
    <p:sldMasterId id="2147483676" r:id="rId3"/>
    <p:sldMasterId id="2147483681" r:id="rId4"/>
  </p:sldMasterIdLst>
  <p:notesMasterIdLst>
    <p:notesMasterId r:id="rId63"/>
  </p:notesMasterIdLst>
  <p:handoutMasterIdLst>
    <p:handoutMasterId r:id="rId64"/>
  </p:handoutMasterIdLst>
  <p:sldIdLst>
    <p:sldId id="258" r:id="rId5"/>
    <p:sldId id="259" r:id="rId6"/>
    <p:sldId id="260" r:id="rId7"/>
    <p:sldId id="515" r:id="rId8"/>
    <p:sldId id="516" r:id="rId9"/>
    <p:sldId id="519" r:id="rId10"/>
    <p:sldId id="542" r:id="rId11"/>
    <p:sldId id="543" r:id="rId12"/>
    <p:sldId id="544" r:id="rId13"/>
    <p:sldId id="521" r:id="rId14"/>
    <p:sldId id="522" r:id="rId15"/>
    <p:sldId id="523" r:id="rId16"/>
    <p:sldId id="545" r:id="rId17"/>
    <p:sldId id="526" r:id="rId18"/>
    <p:sldId id="527" r:id="rId19"/>
    <p:sldId id="528" r:id="rId20"/>
    <p:sldId id="529" r:id="rId21"/>
    <p:sldId id="530" r:id="rId22"/>
    <p:sldId id="531" r:id="rId23"/>
    <p:sldId id="532" r:id="rId24"/>
    <p:sldId id="547" r:id="rId25"/>
    <p:sldId id="541" r:id="rId26"/>
    <p:sldId id="609" r:id="rId27"/>
    <p:sldId id="546" r:id="rId28"/>
    <p:sldId id="611" r:id="rId29"/>
    <p:sldId id="564" r:id="rId30"/>
    <p:sldId id="571" r:id="rId31"/>
    <p:sldId id="599" r:id="rId32"/>
    <p:sldId id="612" r:id="rId33"/>
    <p:sldId id="613" r:id="rId34"/>
    <p:sldId id="557" r:id="rId35"/>
    <p:sldId id="614" r:id="rId36"/>
    <p:sldId id="610" r:id="rId37"/>
    <p:sldId id="615" r:id="rId38"/>
    <p:sldId id="617" r:id="rId39"/>
    <p:sldId id="616" r:id="rId40"/>
    <p:sldId id="618" r:id="rId41"/>
    <p:sldId id="619" r:id="rId42"/>
    <p:sldId id="620" r:id="rId43"/>
    <p:sldId id="621" r:id="rId44"/>
    <p:sldId id="622" r:id="rId45"/>
    <p:sldId id="623" r:id="rId46"/>
    <p:sldId id="624" r:id="rId47"/>
    <p:sldId id="625" r:id="rId48"/>
    <p:sldId id="626" r:id="rId49"/>
    <p:sldId id="627" r:id="rId50"/>
    <p:sldId id="628" r:id="rId51"/>
    <p:sldId id="257" r:id="rId52"/>
    <p:sldId id="266" r:id="rId53"/>
    <p:sldId id="630" r:id="rId54"/>
    <p:sldId id="267" r:id="rId55"/>
    <p:sldId id="283" r:id="rId56"/>
    <p:sldId id="279" r:id="rId57"/>
    <p:sldId id="280" r:id="rId58"/>
    <p:sldId id="281" r:id="rId59"/>
    <p:sldId id="284" r:id="rId60"/>
    <p:sldId id="631" r:id="rId61"/>
    <p:sldId id="632"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2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199"/>
    <a:srgbClr val="767171"/>
    <a:srgbClr val="0099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FF537E-3FA4-425A-8CC6-8B253AE02F38}" v="57" dt="2024-03-17T01:47:07.5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52" autoAdjust="0"/>
    <p:restoredTop sz="68538" autoAdjust="0"/>
  </p:normalViewPr>
  <p:slideViewPr>
    <p:cSldViewPr snapToGrid="0" showGuides="1">
      <p:cViewPr varScale="1">
        <p:scale>
          <a:sx n="111" d="100"/>
          <a:sy n="111" d="100"/>
        </p:scale>
        <p:origin x="1716" y="108"/>
      </p:cViewPr>
      <p:guideLst>
        <p:guide orient="horz" pos="3528"/>
        <p:guide pos="3840"/>
      </p:guideLst>
    </p:cSldViewPr>
  </p:slideViewPr>
  <p:notesTextViewPr>
    <p:cViewPr>
      <p:scale>
        <a:sx n="1" d="1"/>
        <a:sy n="1" d="1"/>
      </p:scale>
      <p:origin x="0" y="0"/>
    </p:cViewPr>
  </p:notesTextViewPr>
  <p:notesViewPr>
    <p:cSldViewPr snapToGrid="0"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 Chengyi" userId="9f02c3db-5b00-4063-9ad4-7cdd84fdd2bb" providerId="ADAL" clId="{F8FF537E-3FA4-425A-8CC6-8B253AE02F38}"/>
    <pc:docChg chg="undo custSel addSld delSld modSld delMainMaster">
      <pc:chgData name="Qu, Chengyi" userId="9f02c3db-5b00-4063-9ad4-7cdd84fdd2bb" providerId="ADAL" clId="{F8FF537E-3FA4-425A-8CC6-8B253AE02F38}" dt="2024-03-17T01:51:21.093" v="93" actId="47"/>
      <pc:docMkLst>
        <pc:docMk/>
      </pc:docMkLst>
      <pc:sldChg chg="del">
        <pc:chgData name="Qu, Chengyi" userId="9f02c3db-5b00-4063-9ad4-7cdd84fdd2bb" providerId="ADAL" clId="{F8FF537E-3FA4-425A-8CC6-8B253AE02F38}" dt="2024-03-17T01:16:41.112" v="7" actId="47"/>
        <pc:sldMkLst>
          <pc:docMk/>
          <pc:sldMk cId="0" sldId="256"/>
        </pc:sldMkLst>
      </pc:sldChg>
      <pc:sldChg chg="modSp mod">
        <pc:chgData name="Qu, Chengyi" userId="9f02c3db-5b00-4063-9ad4-7cdd84fdd2bb" providerId="ADAL" clId="{F8FF537E-3FA4-425A-8CC6-8B253AE02F38}" dt="2024-03-17T01:16:33.051" v="6" actId="20577"/>
        <pc:sldMkLst>
          <pc:docMk/>
          <pc:sldMk cId="553553694" sldId="258"/>
        </pc:sldMkLst>
        <pc:spChg chg="mod">
          <ac:chgData name="Qu, Chengyi" userId="9f02c3db-5b00-4063-9ad4-7cdd84fdd2bb" providerId="ADAL" clId="{F8FF537E-3FA4-425A-8CC6-8B253AE02F38}" dt="2024-03-17T01:16:33.051" v="6" actId="20577"/>
          <ac:spMkLst>
            <pc:docMk/>
            <pc:sldMk cId="553553694" sldId="258"/>
            <ac:spMk id="3" creationId="{C74AC5A7-CF21-681C-AD2A-CAFD76C83228}"/>
          </ac:spMkLst>
        </pc:spChg>
      </pc:sldChg>
      <pc:sldChg chg="addSp modSp new mod">
        <pc:chgData name="Qu, Chengyi" userId="9f02c3db-5b00-4063-9ad4-7cdd84fdd2bb" providerId="ADAL" clId="{F8FF537E-3FA4-425A-8CC6-8B253AE02F38}" dt="2024-03-17T01:34:23.421" v="38" actId="14100"/>
        <pc:sldMkLst>
          <pc:docMk/>
          <pc:sldMk cId="2669928344" sldId="259"/>
        </pc:sldMkLst>
        <pc:spChg chg="mod">
          <ac:chgData name="Qu, Chengyi" userId="9f02c3db-5b00-4063-9ad4-7cdd84fdd2bb" providerId="ADAL" clId="{F8FF537E-3FA4-425A-8CC6-8B253AE02F38}" dt="2024-03-17T01:16:52.811" v="10"/>
          <ac:spMkLst>
            <pc:docMk/>
            <pc:sldMk cId="2669928344" sldId="259"/>
            <ac:spMk id="3" creationId="{9B939404-9D34-18F4-9D95-C4281E2746EB}"/>
          </ac:spMkLst>
        </pc:spChg>
        <pc:spChg chg="add mod">
          <ac:chgData name="Qu, Chengyi" userId="9f02c3db-5b00-4063-9ad4-7cdd84fdd2bb" providerId="ADAL" clId="{F8FF537E-3FA4-425A-8CC6-8B253AE02F38}" dt="2024-03-17T01:34:23.421" v="38" actId="14100"/>
          <ac:spMkLst>
            <pc:docMk/>
            <pc:sldMk cId="2669928344" sldId="259"/>
            <ac:spMk id="5" creationId="{ACDB613D-D509-BE18-749F-9E8A5481C2FC}"/>
          </ac:spMkLst>
        </pc:spChg>
      </pc:sldChg>
      <pc:sldChg chg="del">
        <pc:chgData name="Qu, Chengyi" userId="9f02c3db-5b00-4063-9ad4-7cdd84fdd2bb" providerId="ADAL" clId="{F8FF537E-3FA4-425A-8CC6-8B253AE02F38}" dt="2024-03-17T01:36:16.100" v="41" actId="47"/>
        <pc:sldMkLst>
          <pc:docMk/>
          <pc:sldMk cId="1941321543" sldId="260"/>
        </pc:sldMkLst>
        <pc:spChg chg="mod">
          <ac:chgData name="Qu, Chengyi" userId="9f02c3db-5b00-4063-9ad4-7cdd84fdd2bb" providerId="ADAL" clId="{F8FF537E-3FA4-425A-8CC6-8B253AE02F38}" dt="2024-03-17T01:17:25.703" v="18" actId="207"/>
          <ac:spMkLst>
            <pc:docMk/>
            <pc:sldMk cId="1941321543" sldId="260"/>
            <ac:spMk id="5" creationId="{ACDB613D-D509-BE18-749F-9E8A5481C2FC}"/>
          </ac:spMkLst>
        </pc:spChg>
      </pc:sldChg>
      <pc:sldChg chg="del">
        <pc:chgData name="Qu, Chengyi" userId="9f02c3db-5b00-4063-9ad4-7cdd84fdd2bb" providerId="ADAL" clId="{F8FF537E-3FA4-425A-8CC6-8B253AE02F38}" dt="2024-03-17T01:16:41.112" v="7" actId="47"/>
        <pc:sldMkLst>
          <pc:docMk/>
          <pc:sldMk cId="0" sldId="262"/>
        </pc:sldMkLst>
      </pc:sldChg>
      <pc:sldChg chg="del">
        <pc:chgData name="Qu, Chengyi" userId="9f02c3db-5b00-4063-9ad4-7cdd84fdd2bb" providerId="ADAL" clId="{F8FF537E-3FA4-425A-8CC6-8B253AE02F38}" dt="2024-03-17T01:16:41.112" v="7" actId="47"/>
        <pc:sldMkLst>
          <pc:docMk/>
          <pc:sldMk cId="0" sldId="263"/>
        </pc:sldMkLst>
      </pc:sldChg>
      <pc:sldChg chg="del modNotesTx">
        <pc:chgData name="Qu, Chengyi" userId="9f02c3db-5b00-4063-9ad4-7cdd84fdd2bb" providerId="ADAL" clId="{F8FF537E-3FA4-425A-8CC6-8B253AE02F38}" dt="2024-03-17T01:17:58.396" v="20" actId="6549"/>
        <pc:sldMkLst>
          <pc:docMk/>
          <pc:sldMk cId="1111655096" sldId="271"/>
        </pc:sldMkLst>
      </pc:sldChg>
      <pc:sldChg chg="del">
        <pc:chgData name="Qu, Chengyi" userId="9f02c3db-5b00-4063-9ad4-7cdd84fdd2bb" providerId="ADAL" clId="{F8FF537E-3FA4-425A-8CC6-8B253AE02F38}" dt="2024-03-17T01:16:41.112" v="7" actId="47"/>
        <pc:sldMkLst>
          <pc:docMk/>
          <pc:sldMk cId="0" sldId="272"/>
        </pc:sldMkLst>
      </pc:sldChg>
      <pc:sldChg chg="delSp modSp mod">
        <pc:chgData name="Qu, Chengyi" userId="9f02c3db-5b00-4063-9ad4-7cdd84fdd2bb" providerId="ADAL" clId="{F8FF537E-3FA4-425A-8CC6-8B253AE02F38}" dt="2024-03-17T01:46:10.710" v="73" actId="478"/>
        <pc:sldMkLst>
          <pc:docMk/>
          <pc:sldMk cId="0" sldId="301"/>
        </pc:sldMkLst>
        <pc:spChg chg="del">
          <ac:chgData name="Qu, Chengyi" userId="9f02c3db-5b00-4063-9ad4-7cdd84fdd2bb" providerId="ADAL" clId="{F8FF537E-3FA4-425A-8CC6-8B253AE02F38}" dt="2024-03-17T01:46:10.710" v="73" actId="478"/>
          <ac:spMkLst>
            <pc:docMk/>
            <pc:sldMk cId="0" sldId="301"/>
            <ac:spMk id="6146" creationId="{203B7171-A841-5C76-358E-3CA5D5C22523}"/>
          </ac:spMkLst>
        </pc:spChg>
        <pc:spChg chg="mod">
          <ac:chgData name="Qu, Chengyi" userId="9f02c3db-5b00-4063-9ad4-7cdd84fdd2bb" providerId="ADAL" clId="{F8FF537E-3FA4-425A-8CC6-8B253AE02F38}" dt="2024-03-17T01:45:57.212" v="72" actId="20577"/>
          <ac:spMkLst>
            <pc:docMk/>
            <pc:sldMk cId="0" sldId="301"/>
            <ac:spMk id="6148" creationId="{76507F9C-CD94-AE0C-CD9C-3EA9ECEB3747}"/>
          </ac:spMkLst>
        </pc:spChg>
      </pc:sldChg>
      <pc:sldChg chg="delSp del">
        <pc:chgData name="Qu, Chengyi" userId="9f02c3db-5b00-4063-9ad4-7cdd84fdd2bb" providerId="ADAL" clId="{F8FF537E-3FA4-425A-8CC6-8B253AE02F38}" dt="2024-03-17T01:36:51.433" v="45" actId="478"/>
        <pc:sldMkLst>
          <pc:docMk/>
          <pc:sldMk cId="0" sldId="302"/>
        </pc:sldMkLst>
        <pc:spChg chg="del">
          <ac:chgData name="Qu, Chengyi" userId="9f02c3db-5b00-4063-9ad4-7cdd84fdd2bb" providerId="ADAL" clId="{F8FF537E-3FA4-425A-8CC6-8B253AE02F38}" dt="2024-03-17T01:36:51.433" v="45" actId="478"/>
          <ac:spMkLst>
            <pc:docMk/>
            <pc:sldMk cId="0" sldId="302"/>
            <ac:spMk id="8194" creationId="{09FC03BE-B787-49BE-4607-673C425014FA}"/>
          </ac:spMkLst>
        </pc:spChg>
      </pc:sldChg>
      <pc:sldChg chg="delSp">
        <pc:chgData name="Qu, Chengyi" userId="9f02c3db-5b00-4063-9ad4-7cdd84fdd2bb" providerId="ADAL" clId="{F8FF537E-3FA4-425A-8CC6-8B253AE02F38}" dt="2024-03-17T01:47:07.500" v="92" actId="478"/>
        <pc:sldMkLst>
          <pc:docMk/>
          <pc:sldMk cId="0" sldId="316"/>
        </pc:sldMkLst>
        <pc:spChg chg="del">
          <ac:chgData name="Qu, Chengyi" userId="9f02c3db-5b00-4063-9ad4-7cdd84fdd2bb" providerId="ADAL" clId="{F8FF537E-3FA4-425A-8CC6-8B253AE02F38}" dt="2024-03-17T01:47:07.500" v="92" actId="478"/>
          <ac:spMkLst>
            <pc:docMk/>
            <pc:sldMk cId="0" sldId="316"/>
            <ac:spMk id="36866" creationId="{11C6DDD9-E2A8-6C22-3378-F38FE7C98FA7}"/>
          </ac:spMkLst>
        </pc:spChg>
      </pc:sldChg>
      <pc:sldChg chg="delSp">
        <pc:chgData name="Qu, Chengyi" userId="9f02c3db-5b00-4063-9ad4-7cdd84fdd2bb" providerId="ADAL" clId="{F8FF537E-3FA4-425A-8CC6-8B253AE02F38}" dt="2024-03-17T01:46:18.929" v="75" actId="478"/>
        <pc:sldMkLst>
          <pc:docMk/>
          <pc:sldMk cId="0" sldId="317"/>
        </pc:sldMkLst>
        <pc:spChg chg="del">
          <ac:chgData name="Qu, Chengyi" userId="9f02c3db-5b00-4063-9ad4-7cdd84fdd2bb" providerId="ADAL" clId="{F8FF537E-3FA4-425A-8CC6-8B253AE02F38}" dt="2024-03-17T01:46:18.929" v="75" actId="478"/>
          <ac:spMkLst>
            <pc:docMk/>
            <pc:sldMk cId="0" sldId="317"/>
            <ac:spMk id="8194" creationId="{19EFE6D1-F693-8F38-7B90-1FDF26B92CB2}"/>
          </ac:spMkLst>
        </pc:spChg>
      </pc:sldChg>
      <pc:sldChg chg="delSp del">
        <pc:chgData name="Qu, Chengyi" userId="9f02c3db-5b00-4063-9ad4-7cdd84fdd2bb" providerId="ADAL" clId="{F8FF537E-3FA4-425A-8CC6-8B253AE02F38}" dt="2024-03-17T01:37:22.695" v="54" actId="478"/>
        <pc:sldMkLst>
          <pc:docMk/>
          <pc:sldMk cId="0" sldId="319"/>
        </pc:sldMkLst>
        <pc:spChg chg="del">
          <ac:chgData name="Qu, Chengyi" userId="9f02c3db-5b00-4063-9ad4-7cdd84fdd2bb" providerId="ADAL" clId="{F8FF537E-3FA4-425A-8CC6-8B253AE02F38}" dt="2024-03-17T01:37:22.695" v="54" actId="478"/>
          <ac:spMkLst>
            <pc:docMk/>
            <pc:sldMk cId="0" sldId="319"/>
            <ac:spMk id="21506" creationId="{9EAD1DE2-A43F-00AA-362F-60D5E058CF6B}"/>
          </ac:spMkLst>
        </pc:spChg>
      </pc:sldChg>
      <pc:sldChg chg="delSp del">
        <pc:chgData name="Qu, Chengyi" userId="9f02c3db-5b00-4063-9ad4-7cdd84fdd2bb" providerId="ADAL" clId="{F8FF537E-3FA4-425A-8CC6-8B253AE02F38}" dt="2024-03-17T01:36:55.072" v="46" actId="478"/>
        <pc:sldMkLst>
          <pc:docMk/>
          <pc:sldMk cId="0" sldId="320"/>
        </pc:sldMkLst>
        <pc:spChg chg="del">
          <ac:chgData name="Qu, Chengyi" userId="9f02c3db-5b00-4063-9ad4-7cdd84fdd2bb" providerId="ADAL" clId="{F8FF537E-3FA4-425A-8CC6-8B253AE02F38}" dt="2024-03-17T01:36:55.072" v="46" actId="478"/>
          <ac:spMkLst>
            <pc:docMk/>
            <pc:sldMk cId="0" sldId="320"/>
            <ac:spMk id="10242" creationId="{8C8D7391-D718-D204-4AFA-8182D3B6F106}"/>
          </ac:spMkLst>
        </pc:spChg>
      </pc:sldChg>
      <pc:sldChg chg="delSp">
        <pc:chgData name="Qu, Chengyi" userId="9f02c3db-5b00-4063-9ad4-7cdd84fdd2bb" providerId="ADAL" clId="{F8FF537E-3FA4-425A-8CC6-8B253AE02F38}" dt="2024-03-17T01:46:38.799" v="81" actId="478"/>
        <pc:sldMkLst>
          <pc:docMk/>
          <pc:sldMk cId="0" sldId="321"/>
        </pc:sldMkLst>
        <pc:spChg chg="del">
          <ac:chgData name="Qu, Chengyi" userId="9f02c3db-5b00-4063-9ad4-7cdd84fdd2bb" providerId="ADAL" clId="{F8FF537E-3FA4-425A-8CC6-8B253AE02F38}" dt="2024-03-17T01:46:38.799" v="81" actId="478"/>
          <ac:spMkLst>
            <pc:docMk/>
            <pc:sldMk cId="0" sldId="321"/>
            <ac:spMk id="22530" creationId="{454B00D6-B3D5-8F69-38B9-D75286E0FFDE}"/>
          </ac:spMkLst>
        </pc:spChg>
      </pc:sldChg>
      <pc:sldChg chg="delSp">
        <pc:chgData name="Qu, Chengyi" userId="9f02c3db-5b00-4063-9ad4-7cdd84fdd2bb" providerId="ADAL" clId="{F8FF537E-3FA4-425A-8CC6-8B253AE02F38}" dt="2024-03-17T01:46:40.924" v="82" actId="478"/>
        <pc:sldMkLst>
          <pc:docMk/>
          <pc:sldMk cId="0" sldId="322"/>
        </pc:sldMkLst>
        <pc:spChg chg="del">
          <ac:chgData name="Qu, Chengyi" userId="9f02c3db-5b00-4063-9ad4-7cdd84fdd2bb" providerId="ADAL" clId="{F8FF537E-3FA4-425A-8CC6-8B253AE02F38}" dt="2024-03-17T01:46:40.924" v="82" actId="478"/>
          <ac:spMkLst>
            <pc:docMk/>
            <pc:sldMk cId="0" sldId="322"/>
            <ac:spMk id="24578" creationId="{B893497A-D268-ED40-B145-CE2A5E8746D1}"/>
          </ac:spMkLst>
        </pc:spChg>
      </pc:sldChg>
      <pc:sldChg chg="delSp del">
        <pc:chgData name="Qu, Chengyi" userId="9f02c3db-5b00-4063-9ad4-7cdd84fdd2bb" providerId="ADAL" clId="{F8FF537E-3FA4-425A-8CC6-8B253AE02F38}" dt="2024-03-17T01:37:19.665" v="53" actId="478"/>
        <pc:sldMkLst>
          <pc:docMk/>
          <pc:sldMk cId="0" sldId="323"/>
        </pc:sldMkLst>
        <pc:spChg chg="del">
          <ac:chgData name="Qu, Chengyi" userId="9f02c3db-5b00-4063-9ad4-7cdd84fdd2bb" providerId="ADAL" clId="{F8FF537E-3FA4-425A-8CC6-8B253AE02F38}" dt="2024-03-17T01:37:19.665" v="53" actId="478"/>
          <ac:spMkLst>
            <pc:docMk/>
            <pc:sldMk cId="0" sldId="323"/>
            <ac:spMk id="16386" creationId="{BBAB0ADD-19C6-C913-A708-6E46A06C0996}"/>
          </ac:spMkLst>
        </pc:spChg>
      </pc:sldChg>
      <pc:sldChg chg="delSp">
        <pc:chgData name="Qu, Chengyi" userId="9f02c3db-5b00-4063-9ad4-7cdd84fdd2bb" providerId="ADAL" clId="{F8FF537E-3FA4-425A-8CC6-8B253AE02F38}" dt="2024-03-17T01:47:03.173" v="90" actId="478"/>
        <pc:sldMkLst>
          <pc:docMk/>
          <pc:sldMk cId="0" sldId="326"/>
        </pc:sldMkLst>
        <pc:spChg chg="del">
          <ac:chgData name="Qu, Chengyi" userId="9f02c3db-5b00-4063-9ad4-7cdd84fdd2bb" providerId="ADAL" clId="{F8FF537E-3FA4-425A-8CC6-8B253AE02F38}" dt="2024-03-17T01:47:03.173" v="90" actId="478"/>
          <ac:spMkLst>
            <pc:docMk/>
            <pc:sldMk cId="0" sldId="326"/>
            <ac:spMk id="32770" creationId="{FA915EDD-3C29-AC3B-9E6A-5C416A654832}"/>
          </ac:spMkLst>
        </pc:spChg>
      </pc:sldChg>
      <pc:sldChg chg="addSp delSp modSp del mod">
        <pc:chgData name="Qu, Chengyi" userId="9f02c3db-5b00-4063-9ad4-7cdd84fdd2bb" providerId="ADAL" clId="{F8FF537E-3FA4-425A-8CC6-8B253AE02F38}" dt="2024-03-17T01:38:15.008" v="61" actId="1076"/>
        <pc:sldMkLst>
          <pc:docMk/>
          <pc:sldMk cId="2294344049" sldId="327"/>
        </pc:sldMkLst>
        <pc:spChg chg="del">
          <ac:chgData name="Qu, Chengyi" userId="9f02c3db-5b00-4063-9ad4-7cdd84fdd2bb" providerId="ADAL" clId="{F8FF537E-3FA4-425A-8CC6-8B253AE02F38}" dt="2024-03-17T01:37:07.603" v="50" actId="478"/>
          <ac:spMkLst>
            <pc:docMk/>
            <pc:sldMk cId="2294344049" sldId="327"/>
            <ac:spMk id="10242" creationId="{8C8D7391-D718-D204-4AFA-8182D3B6F106}"/>
          </ac:spMkLst>
        </pc:spChg>
        <pc:picChg chg="mod">
          <ac:chgData name="Qu, Chengyi" userId="9f02c3db-5b00-4063-9ad4-7cdd84fdd2bb" providerId="ADAL" clId="{F8FF537E-3FA4-425A-8CC6-8B253AE02F38}" dt="2024-03-17T01:38:15.008" v="61" actId="1076"/>
          <ac:picMkLst>
            <pc:docMk/>
            <pc:sldMk cId="2294344049" sldId="327"/>
            <ac:picMk id="2" creationId="{E0E4A4CD-6B30-3059-993B-EC93855C2DE3}"/>
          </ac:picMkLst>
        </pc:picChg>
        <pc:picChg chg="add mod">
          <ac:chgData name="Qu, Chengyi" userId="9f02c3db-5b00-4063-9ad4-7cdd84fdd2bb" providerId="ADAL" clId="{F8FF537E-3FA4-425A-8CC6-8B253AE02F38}" dt="2024-03-17T01:38:13.821" v="60" actId="14100"/>
          <ac:picMkLst>
            <pc:docMk/>
            <pc:sldMk cId="2294344049" sldId="327"/>
            <ac:picMk id="1026" creationId="{FBEDE9A8-F422-A64E-DF27-903F22D90B1B}"/>
          </ac:picMkLst>
        </pc:picChg>
      </pc:sldChg>
      <pc:sldChg chg="delSp del">
        <pc:chgData name="Qu, Chengyi" userId="9f02c3db-5b00-4063-9ad4-7cdd84fdd2bb" providerId="ADAL" clId="{F8FF537E-3FA4-425A-8CC6-8B253AE02F38}" dt="2024-03-17T01:36:58.355" v="47" actId="478"/>
        <pc:sldMkLst>
          <pc:docMk/>
          <pc:sldMk cId="3992081842" sldId="328"/>
        </pc:sldMkLst>
        <pc:spChg chg="del">
          <ac:chgData name="Qu, Chengyi" userId="9f02c3db-5b00-4063-9ad4-7cdd84fdd2bb" providerId="ADAL" clId="{F8FF537E-3FA4-425A-8CC6-8B253AE02F38}" dt="2024-03-17T01:36:58.355" v="47" actId="478"/>
          <ac:spMkLst>
            <pc:docMk/>
            <pc:sldMk cId="3992081842" sldId="328"/>
            <ac:spMk id="10242" creationId="{8C8D7391-D718-D204-4AFA-8182D3B6F106}"/>
          </ac:spMkLst>
        </pc:spChg>
      </pc:sldChg>
      <pc:sldChg chg="delSp modSp del mod">
        <pc:chgData name="Qu, Chengyi" userId="9f02c3db-5b00-4063-9ad4-7cdd84fdd2bb" providerId="ADAL" clId="{F8FF537E-3FA4-425A-8CC6-8B253AE02F38}" dt="2024-03-17T01:37:01.371" v="48" actId="478"/>
        <pc:sldMkLst>
          <pc:docMk/>
          <pc:sldMk cId="1673845472" sldId="329"/>
        </pc:sldMkLst>
        <pc:spChg chg="del">
          <ac:chgData name="Qu, Chengyi" userId="9f02c3db-5b00-4063-9ad4-7cdd84fdd2bb" providerId="ADAL" clId="{F8FF537E-3FA4-425A-8CC6-8B253AE02F38}" dt="2024-03-17T01:37:01.371" v="48" actId="478"/>
          <ac:spMkLst>
            <pc:docMk/>
            <pc:sldMk cId="1673845472" sldId="329"/>
            <ac:spMk id="10242" creationId="{8C8D7391-D718-D204-4AFA-8182D3B6F106}"/>
          </ac:spMkLst>
        </pc:spChg>
        <pc:spChg chg="mod">
          <ac:chgData name="Qu, Chengyi" userId="9f02c3db-5b00-4063-9ad4-7cdd84fdd2bb" providerId="ADAL" clId="{F8FF537E-3FA4-425A-8CC6-8B253AE02F38}" dt="2024-03-17T01:36:46.855" v="43" actId="27636"/>
          <ac:spMkLst>
            <pc:docMk/>
            <pc:sldMk cId="1673845472" sldId="329"/>
            <ac:spMk id="10244" creationId="{A4A8C9DF-834F-42D9-7D94-EBC476F777C9}"/>
          </ac:spMkLst>
        </pc:spChg>
      </pc:sldChg>
      <pc:sldChg chg="delSp modSp del mod">
        <pc:chgData name="Qu, Chengyi" userId="9f02c3db-5b00-4063-9ad4-7cdd84fdd2bb" providerId="ADAL" clId="{F8FF537E-3FA4-425A-8CC6-8B253AE02F38}" dt="2024-03-17T01:37:04.557" v="49" actId="478"/>
        <pc:sldMkLst>
          <pc:docMk/>
          <pc:sldMk cId="718695360" sldId="330"/>
        </pc:sldMkLst>
        <pc:spChg chg="del">
          <ac:chgData name="Qu, Chengyi" userId="9f02c3db-5b00-4063-9ad4-7cdd84fdd2bb" providerId="ADAL" clId="{F8FF537E-3FA4-425A-8CC6-8B253AE02F38}" dt="2024-03-17T01:37:04.557" v="49" actId="478"/>
          <ac:spMkLst>
            <pc:docMk/>
            <pc:sldMk cId="718695360" sldId="330"/>
            <ac:spMk id="10242" creationId="{8C8D7391-D718-D204-4AFA-8182D3B6F106}"/>
          </ac:spMkLst>
        </pc:spChg>
        <pc:spChg chg="mod">
          <ac:chgData name="Qu, Chengyi" userId="9f02c3db-5b00-4063-9ad4-7cdd84fdd2bb" providerId="ADAL" clId="{F8FF537E-3FA4-425A-8CC6-8B253AE02F38}" dt="2024-03-17T01:36:46.855" v="44" actId="27636"/>
          <ac:spMkLst>
            <pc:docMk/>
            <pc:sldMk cId="718695360" sldId="330"/>
            <ac:spMk id="10244" creationId="{A4A8C9DF-834F-42D9-7D94-EBC476F777C9}"/>
          </ac:spMkLst>
        </pc:spChg>
      </pc:sldChg>
      <pc:sldChg chg="delSp del">
        <pc:chgData name="Qu, Chengyi" userId="9f02c3db-5b00-4063-9ad4-7cdd84fdd2bb" providerId="ADAL" clId="{F8FF537E-3FA4-425A-8CC6-8B253AE02F38}" dt="2024-03-17T01:37:14.197" v="51" actId="478"/>
        <pc:sldMkLst>
          <pc:docMk/>
          <pc:sldMk cId="3682938387" sldId="331"/>
        </pc:sldMkLst>
        <pc:spChg chg="del">
          <ac:chgData name="Qu, Chengyi" userId="9f02c3db-5b00-4063-9ad4-7cdd84fdd2bb" providerId="ADAL" clId="{F8FF537E-3FA4-425A-8CC6-8B253AE02F38}" dt="2024-03-17T01:37:14.197" v="51" actId="478"/>
          <ac:spMkLst>
            <pc:docMk/>
            <pc:sldMk cId="3682938387" sldId="331"/>
            <ac:spMk id="10242" creationId="{8C8D7391-D718-D204-4AFA-8182D3B6F106}"/>
          </ac:spMkLst>
        </pc:spChg>
      </pc:sldChg>
      <pc:sldChg chg="delSp del">
        <pc:chgData name="Qu, Chengyi" userId="9f02c3db-5b00-4063-9ad4-7cdd84fdd2bb" providerId="ADAL" clId="{F8FF537E-3FA4-425A-8CC6-8B253AE02F38}" dt="2024-03-17T01:37:17.024" v="52" actId="478"/>
        <pc:sldMkLst>
          <pc:docMk/>
          <pc:sldMk cId="3740093705" sldId="332"/>
        </pc:sldMkLst>
        <pc:spChg chg="del">
          <ac:chgData name="Qu, Chengyi" userId="9f02c3db-5b00-4063-9ad4-7cdd84fdd2bb" providerId="ADAL" clId="{F8FF537E-3FA4-425A-8CC6-8B253AE02F38}" dt="2024-03-17T01:37:17.024" v="52" actId="478"/>
          <ac:spMkLst>
            <pc:docMk/>
            <pc:sldMk cId="3740093705" sldId="332"/>
            <ac:spMk id="10242" creationId="{8C8D7391-D718-D204-4AFA-8182D3B6F106}"/>
          </ac:spMkLst>
        </pc:spChg>
      </pc:sldChg>
      <pc:sldChg chg="delSp">
        <pc:chgData name="Qu, Chengyi" userId="9f02c3db-5b00-4063-9ad4-7cdd84fdd2bb" providerId="ADAL" clId="{F8FF537E-3FA4-425A-8CC6-8B253AE02F38}" dt="2024-03-17T01:46:28.989" v="77" actId="478"/>
        <pc:sldMkLst>
          <pc:docMk/>
          <pc:sldMk cId="2572374220" sldId="333"/>
        </pc:sldMkLst>
        <pc:spChg chg="del">
          <ac:chgData name="Qu, Chengyi" userId="9f02c3db-5b00-4063-9ad4-7cdd84fdd2bb" providerId="ADAL" clId="{F8FF537E-3FA4-425A-8CC6-8B253AE02F38}" dt="2024-03-17T01:46:28.989" v="77" actId="478"/>
          <ac:spMkLst>
            <pc:docMk/>
            <pc:sldMk cId="2572374220" sldId="333"/>
            <ac:spMk id="8194" creationId="{19EFE6D1-F693-8F38-7B90-1FDF26B92CB2}"/>
          </ac:spMkLst>
        </pc:spChg>
      </pc:sldChg>
      <pc:sldChg chg="delSp">
        <pc:chgData name="Qu, Chengyi" userId="9f02c3db-5b00-4063-9ad4-7cdd84fdd2bb" providerId="ADAL" clId="{F8FF537E-3FA4-425A-8CC6-8B253AE02F38}" dt="2024-03-17T01:46:31.488" v="78" actId="478"/>
        <pc:sldMkLst>
          <pc:docMk/>
          <pc:sldMk cId="3864460330" sldId="334"/>
        </pc:sldMkLst>
        <pc:spChg chg="del">
          <ac:chgData name="Qu, Chengyi" userId="9f02c3db-5b00-4063-9ad4-7cdd84fdd2bb" providerId="ADAL" clId="{F8FF537E-3FA4-425A-8CC6-8B253AE02F38}" dt="2024-03-17T01:46:31.488" v="78" actId="478"/>
          <ac:spMkLst>
            <pc:docMk/>
            <pc:sldMk cId="3864460330" sldId="334"/>
            <ac:spMk id="8194" creationId="{19EFE6D1-F693-8F38-7B90-1FDF26B92CB2}"/>
          </ac:spMkLst>
        </pc:spChg>
      </pc:sldChg>
      <pc:sldChg chg="delSp">
        <pc:chgData name="Qu, Chengyi" userId="9f02c3db-5b00-4063-9ad4-7cdd84fdd2bb" providerId="ADAL" clId="{F8FF537E-3FA4-425A-8CC6-8B253AE02F38}" dt="2024-03-17T01:46:34.581" v="79" actId="478"/>
        <pc:sldMkLst>
          <pc:docMk/>
          <pc:sldMk cId="1198755921" sldId="335"/>
        </pc:sldMkLst>
        <pc:spChg chg="del">
          <ac:chgData name="Qu, Chengyi" userId="9f02c3db-5b00-4063-9ad4-7cdd84fdd2bb" providerId="ADAL" clId="{F8FF537E-3FA4-425A-8CC6-8B253AE02F38}" dt="2024-03-17T01:46:34.581" v="79" actId="478"/>
          <ac:spMkLst>
            <pc:docMk/>
            <pc:sldMk cId="1198755921" sldId="335"/>
            <ac:spMk id="8194" creationId="{19EFE6D1-F693-8F38-7B90-1FDF26B92CB2}"/>
          </ac:spMkLst>
        </pc:spChg>
      </pc:sldChg>
      <pc:sldChg chg="delSp">
        <pc:chgData name="Qu, Chengyi" userId="9f02c3db-5b00-4063-9ad4-7cdd84fdd2bb" providerId="ADAL" clId="{F8FF537E-3FA4-425A-8CC6-8B253AE02F38}" dt="2024-03-17T01:46:36.613" v="80" actId="478"/>
        <pc:sldMkLst>
          <pc:docMk/>
          <pc:sldMk cId="2569837351" sldId="336"/>
        </pc:sldMkLst>
        <pc:spChg chg="del">
          <ac:chgData name="Qu, Chengyi" userId="9f02c3db-5b00-4063-9ad4-7cdd84fdd2bb" providerId="ADAL" clId="{F8FF537E-3FA4-425A-8CC6-8B253AE02F38}" dt="2024-03-17T01:46:36.613" v="80" actId="478"/>
          <ac:spMkLst>
            <pc:docMk/>
            <pc:sldMk cId="2569837351" sldId="336"/>
            <ac:spMk id="8194" creationId="{19EFE6D1-F693-8F38-7B90-1FDF26B92CB2}"/>
          </ac:spMkLst>
        </pc:spChg>
      </pc:sldChg>
      <pc:sldChg chg="delSp">
        <pc:chgData name="Qu, Chengyi" userId="9f02c3db-5b00-4063-9ad4-7cdd84fdd2bb" providerId="ADAL" clId="{F8FF537E-3FA4-425A-8CC6-8B253AE02F38}" dt="2024-03-17T01:46:43.642" v="83" actId="478"/>
        <pc:sldMkLst>
          <pc:docMk/>
          <pc:sldMk cId="2090264930" sldId="337"/>
        </pc:sldMkLst>
        <pc:spChg chg="del">
          <ac:chgData name="Qu, Chengyi" userId="9f02c3db-5b00-4063-9ad4-7cdd84fdd2bb" providerId="ADAL" clId="{F8FF537E-3FA4-425A-8CC6-8B253AE02F38}" dt="2024-03-17T01:46:43.642" v="83" actId="478"/>
          <ac:spMkLst>
            <pc:docMk/>
            <pc:sldMk cId="2090264930" sldId="337"/>
            <ac:spMk id="8194" creationId="{19EFE6D1-F693-8F38-7B90-1FDF26B92CB2}"/>
          </ac:spMkLst>
        </pc:spChg>
      </pc:sldChg>
      <pc:sldChg chg="delSp">
        <pc:chgData name="Qu, Chengyi" userId="9f02c3db-5b00-4063-9ad4-7cdd84fdd2bb" providerId="ADAL" clId="{F8FF537E-3FA4-425A-8CC6-8B253AE02F38}" dt="2024-03-17T01:46:55.623" v="87" actId="478"/>
        <pc:sldMkLst>
          <pc:docMk/>
          <pc:sldMk cId="139487165" sldId="338"/>
        </pc:sldMkLst>
        <pc:spChg chg="del">
          <ac:chgData name="Qu, Chengyi" userId="9f02c3db-5b00-4063-9ad4-7cdd84fdd2bb" providerId="ADAL" clId="{F8FF537E-3FA4-425A-8CC6-8B253AE02F38}" dt="2024-03-17T01:46:55.623" v="87" actId="478"/>
          <ac:spMkLst>
            <pc:docMk/>
            <pc:sldMk cId="139487165" sldId="338"/>
            <ac:spMk id="26626" creationId="{6ED2BB1E-F2E7-1639-9418-6C2D750EC6EA}"/>
          </ac:spMkLst>
        </pc:spChg>
      </pc:sldChg>
      <pc:sldChg chg="delSp del">
        <pc:chgData name="Qu, Chengyi" userId="9f02c3db-5b00-4063-9ad4-7cdd84fdd2bb" providerId="ADAL" clId="{F8FF537E-3FA4-425A-8CC6-8B253AE02F38}" dt="2024-03-17T01:51:21.093" v="93" actId="47"/>
        <pc:sldMkLst>
          <pc:docMk/>
          <pc:sldMk cId="422637587" sldId="339"/>
        </pc:sldMkLst>
        <pc:spChg chg="del">
          <ac:chgData name="Qu, Chengyi" userId="9f02c3db-5b00-4063-9ad4-7cdd84fdd2bb" providerId="ADAL" clId="{F8FF537E-3FA4-425A-8CC6-8B253AE02F38}" dt="2024-03-17T01:46:58.361" v="88" actId="478"/>
          <ac:spMkLst>
            <pc:docMk/>
            <pc:sldMk cId="422637587" sldId="339"/>
            <ac:spMk id="26626" creationId="{6ED2BB1E-F2E7-1639-9418-6C2D750EC6EA}"/>
          </ac:spMkLst>
        </pc:spChg>
      </pc:sldChg>
      <pc:sldChg chg="delSp">
        <pc:chgData name="Qu, Chengyi" userId="9f02c3db-5b00-4063-9ad4-7cdd84fdd2bb" providerId="ADAL" clId="{F8FF537E-3FA4-425A-8CC6-8B253AE02F38}" dt="2024-03-17T01:47:05.516" v="91" actId="478"/>
        <pc:sldMkLst>
          <pc:docMk/>
          <pc:sldMk cId="89061875" sldId="340"/>
        </pc:sldMkLst>
        <pc:spChg chg="del">
          <ac:chgData name="Qu, Chengyi" userId="9f02c3db-5b00-4063-9ad4-7cdd84fdd2bb" providerId="ADAL" clId="{F8FF537E-3FA4-425A-8CC6-8B253AE02F38}" dt="2024-03-17T01:47:05.516" v="91" actId="478"/>
          <ac:spMkLst>
            <pc:docMk/>
            <pc:sldMk cId="89061875" sldId="340"/>
            <ac:spMk id="32770" creationId="{FA915EDD-3C29-AC3B-9E6A-5C416A654832}"/>
          </ac:spMkLst>
        </pc:spChg>
      </pc:sldChg>
      <pc:sldChg chg="del">
        <pc:chgData name="Qu, Chengyi" userId="9f02c3db-5b00-4063-9ad4-7cdd84fdd2bb" providerId="ADAL" clId="{F8FF537E-3FA4-425A-8CC6-8B253AE02F38}" dt="2024-03-17T01:16:41.112" v="7" actId="47"/>
        <pc:sldMkLst>
          <pc:docMk/>
          <pc:sldMk cId="1765183426" sldId="375"/>
        </pc:sldMkLst>
      </pc:sldChg>
      <pc:sldChg chg="del">
        <pc:chgData name="Qu, Chengyi" userId="9f02c3db-5b00-4063-9ad4-7cdd84fdd2bb" providerId="ADAL" clId="{F8FF537E-3FA4-425A-8CC6-8B253AE02F38}" dt="2024-03-17T01:16:41.112" v="7" actId="47"/>
        <pc:sldMkLst>
          <pc:docMk/>
          <pc:sldMk cId="874442202" sldId="378"/>
        </pc:sldMkLst>
      </pc:sldChg>
      <pc:sldChg chg="del">
        <pc:chgData name="Qu, Chengyi" userId="9f02c3db-5b00-4063-9ad4-7cdd84fdd2bb" providerId="ADAL" clId="{F8FF537E-3FA4-425A-8CC6-8B253AE02F38}" dt="2024-03-17T01:16:41.112" v="7" actId="47"/>
        <pc:sldMkLst>
          <pc:docMk/>
          <pc:sldMk cId="401799665" sldId="385"/>
        </pc:sldMkLst>
      </pc:sldChg>
      <pc:sldChg chg="del">
        <pc:chgData name="Qu, Chengyi" userId="9f02c3db-5b00-4063-9ad4-7cdd84fdd2bb" providerId="ADAL" clId="{F8FF537E-3FA4-425A-8CC6-8B253AE02F38}" dt="2024-03-17T01:16:41.112" v="7" actId="47"/>
        <pc:sldMkLst>
          <pc:docMk/>
          <pc:sldMk cId="259734074" sldId="409"/>
        </pc:sldMkLst>
      </pc:sldChg>
      <pc:sldChg chg="del">
        <pc:chgData name="Qu, Chengyi" userId="9f02c3db-5b00-4063-9ad4-7cdd84fdd2bb" providerId="ADAL" clId="{F8FF537E-3FA4-425A-8CC6-8B253AE02F38}" dt="2024-03-17T01:16:41.112" v="7" actId="47"/>
        <pc:sldMkLst>
          <pc:docMk/>
          <pc:sldMk cId="3096335365" sldId="411"/>
        </pc:sldMkLst>
      </pc:sldChg>
      <pc:sldChg chg="del">
        <pc:chgData name="Qu, Chengyi" userId="9f02c3db-5b00-4063-9ad4-7cdd84fdd2bb" providerId="ADAL" clId="{F8FF537E-3FA4-425A-8CC6-8B253AE02F38}" dt="2024-03-17T01:16:41.112" v="7" actId="47"/>
        <pc:sldMkLst>
          <pc:docMk/>
          <pc:sldMk cId="874146617" sldId="413"/>
        </pc:sldMkLst>
      </pc:sldChg>
      <pc:sldChg chg="del">
        <pc:chgData name="Qu, Chengyi" userId="9f02c3db-5b00-4063-9ad4-7cdd84fdd2bb" providerId="ADAL" clId="{F8FF537E-3FA4-425A-8CC6-8B253AE02F38}" dt="2024-03-17T01:16:41.112" v="7" actId="47"/>
        <pc:sldMkLst>
          <pc:docMk/>
          <pc:sldMk cId="680690281" sldId="420"/>
        </pc:sldMkLst>
      </pc:sldChg>
      <pc:sldChg chg="del">
        <pc:chgData name="Qu, Chengyi" userId="9f02c3db-5b00-4063-9ad4-7cdd84fdd2bb" providerId="ADAL" clId="{F8FF537E-3FA4-425A-8CC6-8B253AE02F38}" dt="2024-03-17T01:16:41.112" v="7" actId="47"/>
        <pc:sldMkLst>
          <pc:docMk/>
          <pc:sldMk cId="2559417828" sldId="421"/>
        </pc:sldMkLst>
      </pc:sldChg>
      <pc:sldChg chg="del">
        <pc:chgData name="Qu, Chengyi" userId="9f02c3db-5b00-4063-9ad4-7cdd84fdd2bb" providerId="ADAL" clId="{F8FF537E-3FA4-425A-8CC6-8B253AE02F38}" dt="2024-03-17T01:16:41.112" v="7" actId="47"/>
        <pc:sldMkLst>
          <pc:docMk/>
          <pc:sldMk cId="3816176851" sldId="433"/>
        </pc:sldMkLst>
      </pc:sldChg>
      <pc:sldChg chg="del">
        <pc:chgData name="Qu, Chengyi" userId="9f02c3db-5b00-4063-9ad4-7cdd84fdd2bb" providerId="ADAL" clId="{F8FF537E-3FA4-425A-8CC6-8B253AE02F38}" dt="2024-03-17T01:16:41.112" v="7" actId="47"/>
        <pc:sldMkLst>
          <pc:docMk/>
          <pc:sldMk cId="1364292571" sldId="434"/>
        </pc:sldMkLst>
      </pc:sldChg>
      <pc:sldChg chg="del">
        <pc:chgData name="Qu, Chengyi" userId="9f02c3db-5b00-4063-9ad4-7cdd84fdd2bb" providerId="ADAL" clId="{F8FF537E-3FA4-425A-8CC6-8B253AE02F38}" dt="2024-03-17T01:16:41.112" v="7" actId="47"/>
        <pc:sldMkLst>
          <pc:docMk/>
          <pc:sldMk cId="2735504479" sldId="435"/>
        </pc:sldMkLst>
      </pc:sldChg>
      <pc:sldChg chg="del">
        <pc:chgData name="Qu, Chengyi" userId="9f02c3db-5b00-4063-9ad4-7cdd84fdd2bb" providerId="ADAL" clId="{F8FF537E-3FA4-425A-8CC6-8B253AE02F38}" dt="2024-03-17T01:16:41.112" v="7" actId="47"/>
        <pc:sldMkLst>
          <pc:docMk/>
          <pc:sldMk cId="1250773627" sldId="436"/>
        </pc:sldMkLst>
      </pc:sldChg>
      <pc:sldChg chg="del">
        <pc:chgData name="Qu, Chengyi" userId="9f02c3db-5b00-4063-9ad4-7cdd84fdd2bb" providerId="ADAL" clId="{F8FF537E-3FA4-425A-8CC6-8B253AE02F38}" dt="2024-03-17T01:16:41.112" v="7" actId="47"/>
        <pc:sldMkLst>
          <pc:docMk/>
          <pc:sldMk cId="763282045" sldId="437"/>
        </pc:sldMkLst>
      </pc:sldChg>
      <pc:sldChg chg="del">
        <pc:chgData name="Qu, Chengyi" userId="9f02c3db-5b00-4063-9ad4-7cdd84fdd2bb" providerId="ADAL" clId="{F8FF537E-3FA4-425A-8CC6-8B253AE02F38}" dt="2024-03-17T01:36:16.100" v="41" actId="47"/>
        <pc:sldMkLst>
          <pc:docMk/>
          <pc:sldMk cId="3191549446" sldId="891"/>
        </pc:sldMkLst>
      </pc:sldChg>
      <pc:sldChg chg="del">
        <pc:chgData name="Qu, Chengyi" userId="9f02c3db-5b00-4063-9ad4-7cdd84fdd2bb" providerId="ADAL" clId="{F8FF537E-3FA4-425A-8CC6-8B253AE02F38}" dt="2024-03-17T01:36:16.100" v="41" actId="47"/>
        <pc:sldMkLst>
          <pc:docMk/>
          <pc:sldMk cId="671256825" sldId="892"/>
        </pc:sldMkLst>
      </pc:sldChg>
      <pc:sldChg chg="del">
        <pc:chgData name="Qu, Chengyi" userId="9f02c3db-5b00-4063-9ad4-7cdd84fdd2bb" providerId="ADAL" clId="{F8FF537E-3FA4-425A-8CC6-8B253AE02F38}" dt="2024-03-17T01:36:16.100" v="41" actId="47"/>
        <pc:sldMkLst>
          <pc:docMk/>
          <pc:sldMk cId="300381930" sldId="893"/>
        </pc:sldMkLst>
      </pc:sldChg>
      <pc:sldChg chg="del">
        <pc:chgData name="Qu, Chengyi" userId="9f02c3db-5b00-4063-9ad4-7cdd84fdd2bb" providerId="ADAL" clId="{F8FF537E-3FA4-425A-8CC6-8B253AE02F38}" dt="2024-03-17T01:36:16.100" v="41" actId="47"/>
        <pc:sldMkLst>
          <pc:docMk/>
          <pc:sldMk cId="2575865210" sldId="895"/>
        </pc:sldMkLst>
      </pc:sldChg>
      <pc:sldChg chg="del">
        <pc:chgData name="Qu, Chengyi" userId="9f02c3db-5b00-4063-9ad4-7cdd84fdd2bb" providerId="ADAL" clId="{F8FF537E-3FA4-425A-8CC6-8B253AE02F38}" dt="2024-03-17T01:36:16.100" v="41" actId="47"/>
        <pc:sldMkLst>
          <pc:docMk/>
          <pc:sldMk cId="2815186426" sldId="897"/>
        </pc:sldMkLst>
      </pc:sldChg>
      <pc:sldChg chg="del">
        <pc:chgData name="Qu, Chengyi" userId="9f02c3db-5b00-4063-9ad4-7cdd84fdd2bb" providerId="ADAL" clId="{F8FF537E-3FA4-425A-8CC6-8B253AE02F38}" dt="2024-03-17T01:36:16.100" v="41" actId="47"/>
        <pc:sldMkLst>
          <pc:docMk/>
          <pc:sldMk cId="3569851906" sldId="898"/>
        </pc:sldMkLst>
      </pc:sldChg>
      <pc:sldChg chg="del">
        <pc:chgData name="Qu, Chengyi" userId="9f02c3db-5b00-4063-9ad4-7cdd84fdd2bb" providerId="ADAL" clId="{F8FF537E-3FA4-425A-8CC6-8B253AE02F38}" dt="2024-03-17T01:36:16.100" v="41" actId="47"/>
        <pc:sldMkLst>
          <pc:docMk/>
          <pc:sldMk cId="2302419998" sldId="899"/>
        </pc:sldMkLst>
      </pc:sldChg>
      <pc:sldChg chg="modSp add mod">
        <pc:chgData name="Qu, Chengyi" userId="9f02c3db-5b00-4063-9ad4-7cdd84fdd2bb" providerId="ADAL" clId="{F8FF537E-3FA4-425A-8CC6-8B253AE02F38}" dt="2024-03-17T01:34:31.638" v="40" actId="207"/>
        <pc:sldMkLst>
          <pc:docMk/>
          <pc:sldMk cId="3706262246" sldId="900"/>
        </pc:sldMkLst>
        <pc:spChg chg="mod">
          <ac:chgData name="Qu, Chengyi" userId="9f02c3db-5b00-4063-9ad4-7cdd84fdd2bb" providerId="ADAL" clId="{F8FF537E-3FA4-425A-8CC6-8B253AE02F38}" dt="2024-03-17T01:34:31.638" v="40" actId="207"/>
          <ac:spMkLst>
            <pc:docMk/>
            <pc:sldMk cId="3706262246" sldId="900"/>
            <ac:spMk id="5" creationId="{ACDB613D-D509-BE18-749F-9E8A5481C2FC}"/>
          </ac:spMkLst>
        </pc:spChg>
      </pc:sldChg>
      <pc:sldChg chg="delSp">
        <pc:chgData name="Qu, Chengyi" userId="9f02c3db-5b00-4063-9ad4-7cdd84fdd2bb" providerId="ADAL" clId="{F8FF537E-3FA4-425A-8CC6-8B253AE02F38}" dt="2024-03-17T01:46:15.055" v="74" actId="478"/>
        <pc:sldMkLst>
          <pc:docMk/>
          <pc:sldMk cId="3354138420" sldId="901"/>
        </pc:sldMkLst>
        <pc:spChg chg="del">
          <ac:chgData name="Qu, Chengyi" userId="9f02c3db-5b00-4063-9ad4-7cdd84fdd2bb" providerId="ADAL" clId="{F8FF537E-3FA4-425A-8CC6-8B253AE02F38}" dt="2024-03-17T01:46:15.055" v="74" actId="478"/>
          <ac:spMkLst>
            <pc:docMk/>
            <pc:sldMk cId="3354138420" sldId="901"/>
            <ac:spMk id="6146" creationId="{203B7171-A841-5C76-358E-3CA5D5C22523}"/>
          </ac:spMkLst>
        </pc:spChg>
      </pc:sldChg>
      <pc:sldChg chg="delSp">
        <pc:chgData name="Qu, Chengyi" userId="9f02c3db-5b00-4063-9ad4-7cdd84fdd2bb" providerId="ADAL" clId="{F8FF537E-3FA4-425A-8CC6-8B253AE02F38}" dt="2024-03-17T01:46:24.897" v="76" actId="478"/>
        <pc:sldMkLst>
          <pc:docMk/>
          <pc:sldMk cId="3263422621" sldId="902"/>
        </pc:sldMkLst>
        <pc:spChg chg="del">
          <ac:chgData name="Qu, Chengyi" userId="9f02c3db-5b00-4063-9ad4-7cdd84fdd2bb" providerId="ADAL" clId="{F8FF537E-3FA4-425A-8CC6-8B253AE02F38}" dt="2024-03-17T01:46:24.897" v="76" actId="478"/>
          <ac:spMkLst>
            <pc:docMk/>
            <pc:sldMk cId="3263422621" sldId="902"/>
            <ac:spMk id="8194" creationId="{19EFE6D1-F693-8F38-7B90-1FDF26B92CB2}"/>
          </ac:spMkLst>
        </pc:spChg>
      </pc:sldChg>
      <pc:sldChg chg="delSp">
        <pc:chgData name="Qu, Chengyi" userId="9f02c3db-5b00-4063-9ad4-7cdd84fdd2bb" providerId="ADAL" clId="{F8FF537E-3FA4-425A-8CC6-8B253AE02F38}" dt="2024-03-17T01:46:45.923" v="84" actId="478"/>
        <pc:sldMkLst>
          <pc:docMk/>
          <pc:sldMk cId="0" sldId="903"/>
        </pc:sldMkLst>
        <pc:spChg chg="del">
          <ac:chgData name="Qu, Chengyi" userId="9f02c3db-5b00-4063-9ad4-7cdd84fdd2bb" providerId="ADAL" clId="{F8FF537E-3FA4-425A-8CC6-8B253AE02F38}" dt="2024-03-17T01:46:45.923" v="84" actId="478"/>
          <ac:spMkLst>
            <pc:docMk/>
            <pc:sldMk cId="0" sldId="903"/>
            <ac:spMk id="26626" creationId="{6ED2BB1E-F2E7-1639-9418-6C2D750EC6EA}"/>
          </ac:spMkLst>
        </pc:spChg>
      </pc:sldChg>
      <pc:sldChg chg="delSp">
        <pc:chgData name="Qu, Chengyi" userId="9f02c3db-5b00-4063-9ad4-7cdd84fdd2bb" providerId="ADAL" clId="{F8FF537E-3FA4-425A-8CC6-8B253AE02F38}" dt="2024-03-17T01:46:47.891" v="85" actId="478"/>
        <pc:sldMkLst>
          <pc:docMk/>
          <pc:sldMk cId="0" sldId="904"/>
        </pc:sldMkLst>
        <pc:spChg chg="del">
          <ac:chgData name="Qu, Chengyi" userId="9f02c3db-5b00-4063-9ad4-7cdd84fdd2bb" providerId="ADAL" clId="{F8FF537E-3FA4-425A-8CC6-8B253AE02F38}" dt="2024-03-17T01:46:47.891" v="85" actId="478"/>
          <ac:spMkLst>
            <pc:docMk/>
            <pc:sldMk cId="0" sldId="904"/>
            <ac:spMk id="28674" creationId="{C176ADB5-9F0A-327F-0DA9-096CE1F41032}"/>
          </ac:spMkLst>
        </pc:spChg>
      </pc:sldChg>
      <pc:sldChg chg="delSp modSp mod">
        <pc:chgData name="Qu, Chengyi" userId="9f02c3db-5b00-4063-9ad4-7cdd84fdd2bb" providerId="ADAL" clId="{F8FF537E-3FA4-425A-8CC6-8B253AE02F38}" dt="2024-03-17T01:46:51.859" v="86" actId="478"/>
        <pc:sldMkLst>
          <pc:docMk/>
          <pc:sldMk cId="0" sldId="905"/>
        </pc:sldMkLst>
        <pc:spChg chg="del">
          <ac:chgData name="Qu, Chengyi" userId="9f02c3db-5b00-4063-9ad4-7cdd84fdd2bb" providerId="ADAL" clId="{F8FF537E-3FA4-425A-8CC6-8B253AE02F38}" dt="2024-03-17T01:46:51.859" v="86" actId="478"/>
          <ac:spMkLst>
            <pc:docMk/>
            <pc:sldMk cId="0" sldId="905"/>
            <ac:spMk id="30722" creationId="{812C496D-3431-2654-498F-A364A8B271DA}"/>
          </ac:spMkLst>
        </pc:spChg>
        <pc:spChg chg="mod">
          <ac:chgData name="Qu, Chengyi" userId="9f02c3db-5b00-4063-9ad4-7cdd84fdd2bb" providerId="ADAL" clId="{F8FF537E-3FA4-425A-8CC6-8B253AE02F38}" dt="2024-03-17T01:45:13.934" v="62" actId="27636"/>
          <ac:spMkLst>
            <pc:docMk/>
            <pc:sldMk cId="0" sldId="905"/>
            <ac:spMk id="30724" creationId="{679113BD-E111-7AEF-CB9B-9D175B046271}"/>
          </ac:spMkLst>
        </pc:spChg>
      </pc:sldChg>
      <pc:sldChg chg="delSp modSp mod">
        <pc:chgData name="Qu, Chengyi" userId="9f02c3db-5b00-4063-9ad4-7cdd84fdd2bb" providerId="ADAL" clId="{F8FF537E-3FA4-425A-8CC6-8B253AE02F38}" dt="2024-03-17T01:47:00.751" v="89" actId="478"/>
        <pc:sldMkLst>
          <pc:docMk/>
          <pc:sldMk cId="0" sldId="906"/>
        </pc:sldMkLst>
        <pc:spChg chg="del">
          <ac:chgData name="Qu, Chengyi" userId="9f02c3db-5b00-4063-9ad4-7cdd84fdd2bb" providerId="ADAL" clId="{F8FF537E-3FA4-425A-8CC6-8B253AE02F38}" dt="2024-03-17T01:47:00.751" v="89" actId="478"/>
          <ac:spMkLst>
            <pc:docMk/>
            <pc:sldMk cId="0" sldId="906"/>
            <ac:spMk id="34818" creationId="{789E42EC-8E4F-754A-2C67-BD9C3D6ABC1A}"/>
          </ac:spMkLst>
        </pc:spChg>
        <pc:spChg chg="mod">
          <ac:chgData name="Qu, Chengyi" userId="9f02c3db-5b00-4063-9ad4-7cdd84fdd2bb" providerId="ADAL" clId="{F8FF537E-3FA4-425A-8CC6-8B253AE02F38}" dt="2024-03-17T01:45:13.934" v="63" actId="27636"/>
          <ac:spMkLst>
            <pc:docMk/>
            <pc:sldMk cId="0" sldId="906"/>
            <ac:spMk id="34820" creationId="{1F469DCD-61AF-511F-D7D3-C9DDBDBF186D}"/>
          </ac:spMkLst>
        </pc:spChg>
      </pc:sldChg>
      <pc:sldChg chg="add del">
        <pc:chgData name="Qu, Chengyi" userId="9f02c3db-5b00-4063-9ad4-7cdd84fdd2bb" providerId="ADAL" clId="{F8FF537E-3FA4-425A-8CC6-8B253AE02F38}" dt="2024-03-17T01:45:31.633" v="65"/>
        <pc:sldMkLst>
          <pc:docMk/>
          <pc:sldMk cId="222255032" sldId="907"/>
        </pc:sldMkLst>
      </pc:sldChg>
      <pc:sldChg chg="del">
        <pc:chgData name="Qu, Chengyi" userId="9f02c3db-5b00-4063-9ad4-7cdd84fdd2bb" providerId="ADAL" clId="{F8FF537E-3FA4-425A-8CC6-8B253AE02F38}" dt="2024-03-17T01:45:36.632" v="66"/>
        <pc:sldMkLst>
          <pc:docMk/>
          <pc:sldMk cId="1357359515" sldId="907"/>
        </pc:sldMkLst>
      </pc:sldChg>
      <pc:sldChg chg="modSp mod">
        <pc:chgData name="Qu, Chengyi" userId="9f02c3db-5b00-4063-9ad4-7cdd84fdd2bb" providerId="ADAL" clId="{F8FF537E-3FA4-425A-8CC6-8B253AE02F38}" dt="2024-03-17T01:45:45.427" v="67" actId="207"/>
        <pc:sldMkLst>
          <pc:docMk/>
          <pc:sldMk cId="2833186835" sldId="907"/>
        </pc:sldMkLst>
        <pc:spChg chg="mod">
          <ac:chgData name="Qu, Chengyi" userId="9f02c3db-5b00-4063-9ad4-7cdd84fdd2bb" providerId="ADAL" clId="{F8FF537E-3FA4-425A-8CC6-8B253AE02F38}" dt="2024-03-17T01:45:45.427" v="67" actId="207"/>
          <ac:spMkLst>
            <pc:docMk/>
            <pc:sldMk cId="2833186835" sldId="907"/>
            <ac:spMk id="5" creationId="{ACDB613D-D509-BE18-749F-9E8A5481C2FC}"/>
          </ac:spMkLst>
        </pc:spChg>
      </pc:sldChg>
      <pc:sldChg chg="del">
        <pc:chgData name="Qu, Chengyi" userId="9f02c3db-5b00-4063-9ad4-7cdd84fdd2bb" providerId="ADAL" clId="{F8FF537E-3FA4-425A-8CC6-8B253AE02F38}" dt="2024-03-17T01:16:41.112" v="7" actId="47"/>
        <pc:sldMkLst>
          <pc:docMk/>
          <pc:sldMk cId="4038715374" sldId="1255"/>
        </pc:sldMkLst>
      </pc:sldChg>
      <pc:sldChg chg="del">
        <pc:chgData name="Qu, Chengyi" userId="9f02c3db-5b00-4063-9ad4-7cdd84fdd2bb" providerId="ADAL" clId="{F8FF537E-3FA4-425A-8CC6-8B253AE02F38}" dt="2024-03-17T01:16:41.112" v="7" actId="47"/>
        <pc:sldMkLst>
          <pc:docMk/>
          <pc:sldMk cId="239755599" sldId="1256"/>
        </pc:sldMkLst>
      </pc:sldChg>
      <pc:sldChg chg="del">
        <pc:chgData name="Qu, Chengyi" userId="9f02c3db-5b00-4063-9ad4-7cdd84fdd2bb" providerId="ADAL" clId="{F8FF537E-3FA4-425A-8CC6-8B253AE02F38}" dt="2024-03-17T01:16:41.112" v="7" actId="47"/>
        <pc:sldMkLst>
          <pc:docMk/>
          <pc:sldMk cId="2120514358" sldId="1257"/>
        </pc:sldMkLst>
      </pc:sldChg>
      <pc:sldChg chg="del">
        <pc:chgData name="Qu, Chengyi" userId="9f02c3db-5b00-4063-9ad4-7cdd84fdd2bb" providerId="ADAL" clId="{F8FF537E-3FA4-425A-8CC6-8B253AE02F38}" dt="2024-03-17T01:16:41.112" v="7" actId="47"/>
        <pc:sldMkLst>
          <pc:docMk/>
          <pc:sldMk cId="919834031" sldId="1258"/>
        </pc:sldMkLst>
      </pc:sldChg>
      <pc:sldChg chg="del">
        <pc:chgData name="Qu, Chengyi" userId="9f02c3db-5b00-4063-9ad4-7cdd84fdd2bb" providerId="ADAL" clId="{F8FF537E-3FA4-425A-8CC6-8B253AE02F38}" dt="2024-03-17T01:16:41.112" v="7" actId="47"/>
        <pc:sldMkLst>
          <pc:docMk/>
          <pc:sldMk cId="2632825530" sldId="1259"/>
        </pc:sldMkLst>
      </pc:sldChg>
      <pc:sldChg chg="del">
        <pc:chgData name="Qu, Chengyi" userId="9f02c3db-5b00-4063-9ad4-7cdd84fdd2bb" providerId="ADAL" clId="{F8FF537E-3FA4-425A-8CC6-8B253AE02F38}" dt="2024-03-17T01:16:41.112" v="7" actId="47"/>
        <pc:sldMkLst>
          <pc:docMk/>
          <pc:sldMk cId="3745870871" sldId="1260"/>
        </pc:sldMkLst>
      </pc:sldChg>
      <pc:sldMasterChg chg="del delSldLayout">
        <pc:chgData name="Qu, Chengyi" userId="9f02c3db-5b00-4063-9ad4-7cdd84fdd2bb" providerId="ADAL" clId="{F8FF537E-3FA4-425A-8CC6-8B253AE02F38}" dt="2024-03-17T01:16:41.112" v="7" actId="47"/>
        <pc:sldMasterMkLst>
          <pc:docMk/>
          <pc:sldMasterMk cId="816407230" sldId="2147483667"/>
        </pc:sldMasterMkLst>
        <pc:sldLayoutChg chg="del">
          <pc:chgData name="Qu, Chengyi" userId="9f02c3db-5b00-4063-9ad4-7cdd84fdd2bb" providerId="ADAL" clId="{F8FF537E-3FA4-425A-8CC6-8B253AE02F38}" dt="2024-03-17T01:16:41.112" v="7" actId="47"/>
          <pc:sldLayoutMkLst>
            <pc:docMk/>
            <pc:sldMasterMk cId="816407230" sldId="2147483667"/>
            <pc:sldLayoutMk cId="1478954547" sldId="2147483668"/>
          </pc:sldLayoutMkLst>
        </pc:sldLayoutChg>
        <pc:sldLayoutChg chg="del">
          <pc:chgData name="Qu, Chengyi" userId="9f02c3db-5b00-4063-9ad4-7cdd84fdd2bb" providerId="ADAL" clId="{F8FF537E-3FA4-425A-8CC6-8B253AE02F38}" dt="2024-03-17T01:16:41.112" v="7" actId="47"/>
          <pc:sldLayoutMkLst>
            <pc:docMk/>
            <pc:sldMasterMk cId="816407230" sldId="2147483667"/>
            <pc:sldLayoutMk cId="2802328541" sldId="2147483669"/>
          </pc:sldLayoutMkLst>
        </pc:sldLayoutChg>
        <pc:sldLayoutChg chg="del">
          <pc:chgData name="Qu, Chengyi" userId="9f02c3db-5b00-4063-9ad4-7cdd84fdd2bb" providerId="ADAL" clId="{F8FF537E-3FA4-425A-8CC6-8B253AE02F38}" dt="2024-03-17T01:16:41.112" v="7" actId="47"/>
          <pc:sldLayoutMkLst>
            <pc:docMk/>
            <pc:sldMasterMk cId="816407230" sldId="2147483667"/>
            <pc:sldLayoutMk cId="825140372" sldId="2147483670"/>
          </pc:sldLayoutMkLst>
        </pc:sldLayoutChg>
        <pc:sldLayoutChg chg="del">
          <pc:chgData name="Qu, Chengyi" userId="9f02c3db-5b00-4063-9ad4-7cdd84fdd2bb" providerId="ADAL" clId="{F8FF537E-3FA4-425A-8CC6-8B253AE02F38}" dt="2024-03-17T01:16:41.112" v="7" actId="47"/>
          <pc:sldLayoutMkLst>
            <pc:docMk/>
            <pc:sldMasterMk cId="816407230" sldId="2147483667"/>
            <pc:sldLayoutMk cId="4177523922" sldId="2147483671"/>
          </pc:sldLayoutMkLst>
        </pc:sldLayoutChg>
        <pc:sldLayoutChg chg="del">
          <pc:chgData name="Qu, Chengyi" userId="9f02c3db-5b00-4063-9ad4-7cdd84fdd2bb" providerId="ADAL" clId="{F8FF537E-3FA4-425A-8CC6-8B253AE02F38}" dt="2024-03-17T01:16:41.112" v="7" actId="47"/>
          <pc:sldLayoutMkLst>
            <pc:docMk/>
            <pc:sldMasterMk cId="816407230" sldId="2147483667"/>
            <pc:sldLayoutMk cId="771864" sldId="2147483672"/>
          </pc:sldLayoutMkLst>
        </pc:sldLayoutChg>
        <pc:sldLayoutChg chg="del">
          <pc:chgData name="Qu, Chengyi" userId="9f02c3db-5b00-4063-9ad4-7cdd84fdd2bb" providerId="ADAL" clId="{F8FF537E-3FA4-425A-8CC6-8B253AE02F38}" dt="2024-03-17T01:16:41.112" v="7" actId="47"/>
          <pc:sldLayoutMkLst>
            <pc:docMk/>
            <pc:sldMasterMk cId="816407230" sldId="2147483667"/>
            <pc:sldLayoutMk cId="2710111665" sldId="2147483673"/>
          </pc:sldLayoutMkLst>
        </pc:sldLayoutChg>
        <pc:sldLayoutChg chg="del">
          <pc:chgData name="Qu, Chengyi" userId="9f02c3db-5b00-4063-9ad4-7cdd84fdd2bb" providerId="ADAL" clId="{F8FF537E-3FA4-425A-8CC6-8B253AE02F38}" dt="2024-03-17T01:16:41.112" v="7" actId="47"/>
          <pc:sldLayoutMkLst>
            <pc:docMk/>
            <pc:sldMasterMk cId="816407230" sldId="2147483667"/>
            <pc:sldLayoutMk cId="3944089362" sldId="2147483674"/>
          </pc:sldLayoutMkLst>
        </pc:sldLayoutChg>
        <pc:sldLayoutChg chg="del">
          <pc:chgData name="Qu, Chengyi" userId="9f02c3db-5b00-4063-9ad4-7cdd84fdd2bb" providerId="ADAL" clId="{F8FF537E-3FA4-425A-8CC6-8B253AE02F38}" dt="2024-03-17T01:16:41.112" v="7" actId="47"/>
          <pc:sldLayoutMkLst>
            <pc:docMk/>
            <pc:sldMasterMk cId="816407230" sldId="2147483667"/>
            <pc:sldLayoutMk cId="1166321837" sldId="2147483675"/>
          </pc:sldLayoutMkLst>
        </pc:sldLayoutChg>
        <pc:sldLayoutChg chg="del">
          <pc:chgData name="Qu, Chengyi" userId="9f02c3db-5b00-4063-9ad4-7cdd84fdd2bb" providerId="ADAL" clId="{F8FF537E-3FA4-425A-8CC6-8B253AE02F38}" dt="2024-03-17T01:16:41.112" v="7" actId="47"/>
          <pc:sldLayoutMkLst>
            <pc:docMk/>
            <pc:sldMasterMk cId="816407230" sldId="2147483667"/>
            <pc:sldLayoutMk cId="1062298521" sldId="2147483676"/>
          </pc:sldLayoutMkLst>
        </pc:sldLayoutChg>
        <pc:sldLayoutChg chg="del">
          <pc:chgData name="Qu, Chengyi" userId="9f02c3db-5b00-4063-9ad4-7cdd84fdd2bb" providerId="ADAL" clId="{F8FF537E-3FA4-425A-8CC6-8B253AE02F38}" dt="2024-03-17T01:16:41.112" v="7" actId="47"/>
          <pc:sldLayoutMkLst>
            <pc:docMk/>
            <pc:sldMasterMk cId="816407230" sldId="2147483667"/>
            <pc:sldLayoutMk cId="3792717422" sldId="2147483677"/>
          </pc:sldLayoutMkLst>
        </pc:sldLayoutChg>
        <pc:sldLayoutChg chg="del">
          <pc:chgData name="Qu, Chengyi" userId="9f02c3db-5b00-4063-9ad4-7cdd84fdd2bb" providerId="ADAL" clId="{F8FF537E-3FA4-425A-8CC6-8B253AE02F38}" dt="2024-03-17T01:16:41.112" v="7" actId="47"/>
          <pc:sldLayoutMkLst>
            <pc:docMk/>
            <pc:sldMasterMk cId="816407230" sldId="2147483667"/>
            <pc:sldLayoutMk cId="764764108" sldId="2147483678"/>
          </pc:sldLayoutMkLst>
        </pc:sldLayoutChg>
      </pc:sldMasterChg>
      <pc:sldMasterChg chg="del delSldLayout">
        <pc:chgData name="Qu, Chengyi" userId="9f02c3db-5b00-4063-9ad4-7cdd84fdd2bb" providerId="ADAL" clId="{F8FF537E-3FA4-425A-8CC6-8B253AE02F38}" dt="2024-03-17T01:36:16.100" v="41" actId="47"/>
        <pc:sldMasterMkLst>
          <pc:docMk/>
          <pc:sldMasterMk cId="2756400662" sldId="2147483667"/>
        </pc:sldMasterMkLst>
        <pc:sldLayoutChg chg="del">
          <pc:chgData name="Qu, Chengyi" userId="9f02c3db-5b00-4063-9ad4-7cdd84fdd2bb" providerId="ADAL" clId="{F8FF537E-3FA4-425A-8CC6-8B253AE02F38}" dt="2024-03-17T01:36:16.100" v="41" actId="47"/>
          <pc:sldLayoutMkLst>
            <pc:docMk/>
            <pc:sldMasterMk cId="2756400662" sldId="2147483667"/>
            <pc:sldLayoutMk cId="3774905265" sldId="2147483668"/>
          </pc:sldLayoutMkLst>
        </pc:sldLayoutChg>
        <pc:sldLayoutChg chg="del">
          <pc:chgData name="Qu, Chengyi" userId="9f02c3db-5b00-4063-9ad4-7cdd84fdd2bb" providerId="ADAL" clId="{F8FF537E-3FA4-425A-8CC6-8B253AE02F38}" dt="2024-03-17T01:36:16.100" v="41" actId="47"/>
          <pc:sldLayoutMkLst>
            <pc:docMk/>
            <pc:sldMasterMk cId="2756400662" sldId="2147483667"/>
            <pc:sldLayoutMk cId="3930148857" sldId="2147483669"/>
          </pc:sldLayoutMkLst>
        </pc:sldLayoutChg>
        <pc:sldLayoutChg chg="del">
          <pc:chgData name="Qu, Chengyi" userId="9f02c3db-5b00-4063-9ad4-7cdd84fdd2bb" providerId="ADAL" clId="{F8FF537E-3FA4-425A-8CC6-8B253AE02F38}" dt="2024-03-17T01:36:16.100" v="41" actId="47"/>
          <pc:sldLayoutMkLst>
            <pc:docMk/>
            <pc:sldMasterMk cId="2756400662" sldId="2147483667"/>
            <pc:sldLayoutMk cId="1914597760" sldId="2147483670"/>
          </pc:sldLayoutMkLst>
        </pc:sldLayoutChg>
        <pc:sldLayoutChg chg="del">
          <pc:chgData name="Qu, Chengyi" userId="9f02c3db-5b00-4063-9ad4-7cdd84fdd2bb" providerId="ADAL" clId="{F8FF537E-3FA4-425A-8CC6-8B253AE02F38}" dt="2024-03-17T01:36:16.100" v="41" actId="47"/>
          <pc:sldLayoutMkLst>
            <pc:docMk/>
            <pc:sldMasterMk cId="2756400662" sldId="2147483667"/>
            <pc:sldLayoutMk cId="780730292" sldId="2147483671"/>
          </pc:sldLayoutMkLst>
        </pc:sldLayoutChg>
        <pc:sldLayoutChg chg="del">
          <pc:chgData name="Qu, Chengyi" userId="9f02c3db-5b00-4063-9ad4-7cdd84fdd2bb" providerId="ADAL" clId="{F8FF537E-3FA4-425A-8CC6-8B253AE02F38}" dt="2024-03-17T01:36:16.100" v="41" actId="47"/>
          <pc:sldLayoutMkLst>
            <pc:docMk/>
            <pc:sldMasterMk cId="2756400662" sldId="2147483667"/>
            <pc:sldLayoutMk cId="2637755153" sldId="2147483672"/>
          </pc:sldLayoutMkLst>
        </pc:sldLayoutChg>
        <pc:sldLayoutChg chg="del">
          <pc:chgData name="Qu, Chengyi" userId="9f02c3db-5b00-4063-9ad4-7cdd84fdd2bb" providerId="ADAL" clId="{F8FF537E-3FA4-425A-8CC6-8B253AE02F38}" dt="2024-03-17T01:36:16.100" v="41" actId="47"/>
          <pc:sldLayoutMkLst>
            <pc:docMk/>
            <pc:sldMasterMk cId="2756400662" sldId="2147483667"/>
            <pc:sldLayoutMk cId="3202706629" sldId="2147483673"/>
          </pc:sldLayoutMkLst>
        </pc:sldLayoutChg>
        <pc:sldLayoutChg chg="del">
          <pc:chgData name="Qu, Chengyi" userId="9f02c3db-5b00-4063-9ad4-7cdd84fdd2bb" providerId="ADAL" clId="{F8FF537E-3FA4-425A-8CC6-8B253AE02F38}" dt="2024-03-17T01:36:16.100" v="41" actId="47"/>
          <pc:sldLayoutMkLst>
            <pc:docMk/>
            <pc:sldMasterMk cId="2756400662" sldId="2147483667"/>
            <pc:sldLayoutMk cId="1546838111" sldId="2147483674"/>
          </pc:sldLayoutMkLst>
        </pc:sldLayoutChg>
        <pc:sldLayoutChg chg="del">
          <pc:chgData name="Qu, Chengyi" userId="9f02c3db-5b00-4063-9ad4-7cdd84fdd2bb" providerId="ADAL" clId="{F8FF537E-3FA4-425A-8CC6-8B253AE02F38}" dt="2024-03-17T01:36:16.100" v="41" actId="47"/>
          <pc:sldLayoutMkLst>
            <pc:docMk/>
            <pc:sldMasterMk cId="2756400662" sldId="2147483667"/>
            <pc:sldLayoutMk cId="2035425489" sldId="2147483675"/>
          </pc:sldLayoutMkLst>
        </pc:sldLayoutChg>
        <pc:sldLayoutChg chg="del">
          <pc:chgData name="Qu, Chengyi" userId="9f02c3db-5b00-4063-9ad4-7cdd84fdd2bb" providerId="ADAL" clId="{F8FF537E-3FA4-425A-8CC6-8B253AE02F38}" dt="2024-03-17T01:36:16.100" v="41" actId="47"/>
          <pc:sldLayoutMkLst>
            <pc:docMk/>
            <pc:sldMasterMk cId="2756400662" sldId="2147483667"/>
            <pc:sldLayoutMk cId="882700031" sldId="2147483676"/>
          </pc:sldLayoutMkLst>
        </pc:sldLayoutChg>
        <pc:sldLayoutChg chg="del">
          <pc:chgData name="Qu, Chengyi" userId="9f02c3db-5b00-4063-9ad4-7cdd84fdd2bb" providerId="ADAL" clId="{F8FF537E-3FA4-425A-8CC6-8B253AE02F38}" dt="2024-03-17T01:36:16.100" v="41" actId="47"/>
          <pc:sldLayoutMkLst>
            <pc:docMk/>
            <pc:sldMasterMk cId="2756400662" sldId="2147483667"/>
            <pc:sldLayoutMk cId="3985012986" sldId="2147483677"/>
          </pc:sldLayoutMkLst>
        </pc:sldLayoutChg>
        <pc:sldLayoutChg chg="del">
          <pc:chgData name="Qu, Chengyi" userId="9f02c3db-5b00-4063-9ad4-7cdd84fdd2bb" providerId="ADAL" clId="{F8FF537E-3FA4-425A-8CC6-8B253AE02F38}" dt="2024-03-17T01:36:16.100" v="41" actId="47"/>
          <pc:sldLayoutMkLst>
            <pc:docMk/>
            <pc:sldMasterMk cId="2756400662" sldId="2147483667"/>
            <pc:sldLayoutMk cId="1912766187" sldId="2147483678"/>
          </pc:sldLayoutMkLst>
        </pc:sldLayoutChg>
      </pc:sldMasterChg>
      <pc:sldMasterChg chg="del delSldLayout">
        <pc:chgData name="Qu, Chengyi" userId="9f02c3db-5b00-4063-9ad4-7cdd84fdd2bb" providerId="ADAL" clId="{F8FF537E-3FA4-425A-8CC6-8B253AE02F38}" dt="2024-03-17T01:16:41.112" v="7" actId="47"/>
        <pc:sldMasterMkLst>
          <pc:docMk/>
          <pc:sldMasterMk cId="285659993" sldId="2147483679"/>
        </pc:sldMasterMkLst>
        <pc:sldLayoutChg chg="del">
          <pc:chgData name="Qu, Chengyi" userId="9f02c3db-5b00-4063-9ad4-7cdd84fdd2bb" providerId="ADAL" clId="{F8FF537E-3FA4-425A-8CC6-8B253AE02F38}" dt="2024-03-17T01:16:41.112" v="7" actId="47"/>
          <pc:sldLayoutMkLst>
            <pc:docMk/>
            <pc:sldMasterMk cId="285659993" sldId="2147483679"/>
            <pc:sldLayoutMk cId="2842456320" sldId="2147483680"/>
          </pc:sldLayoutMkLst>
        </pc:sldLayoutChg>
        <pc:sldLayoutChg chg="del">
          <pc:chgData name="Qu, Chengyi" userId="9f02c3db-5b00-4063-9ad4-7cdd84fdd2bb" providerId="ADAL" clId="{F8FF537E-3FA4-425A-8CC6-8B253AE02F38}" dt="2024-03-17T01:16:41.112" v="7" actId="47"/>
          <pc:sldLayoutMkLst>
            <pc:docMk/>
            <pc:sldMasterMk cId="285659993" sldId="2147483679"/>
            <pc:sldLayoutMk cId="1457017757" sldId="2147483681"/>
          </pc:sldLayoutMkLst>
        </pc:sldLayoutChg>
        <pc:sldLayoutChg chg="del">
          <pc:chgData name="Qu, Chengyi" userId="9f02c3db-5b00-4063-9ad4-7cdd84fdd2bb" providerId="ADAL" clId="{F8FF537E-3FA4-425A-8CC6-8B253AE02F38}" dt="2024-03-17T01:16:41.112" v="7" actId="47"/>
          <pc:sldLayoutMkLst>
            <pc:docMk/>
            <pc:sldMasterMk cId="285659993" sldId="2147483679"/>
            <pc:sldLayoutMk cId="2086968319" sldId="2147483682"/>
          </pc:sldLayoutMkLst>
        </pc:sldLayoutChg>
        <pc:sldLayoutChg chg="del">
          <pc:chgData name="Qu, Chengyi" userId="9f02c3db-5b00-4063-9ad4-7cdd84fdd2bb" providerId="ADAL" clId="{F8FF537E-3FA4-425A-8CC6-8B253AE02F38}" dt="2024-03-17T01:16:41.112" v="7" actId="47"/>
          <pc:sldLayoutMkLst>
            <pc:docMk/>
            <pc:sldMasterMk cId="285659993" sldId="2147483679"/>
            <pc:sldLayoutMk cId="1708509305" sldId="2147483683"/>
          </pc:sldLayoutMkLst>
        </pc:sldLayoutChg>
        <pc:sldLayoutChg chg="del">
          <pc:chgData name="Qu, Chengyi" userId="9f02c3db-5b00-4063-9ad4-7cdd84fdd2bb" providerId="ADAL" clId="{F8FF537E-3FA4-425A-8CC6-8B253AE02F38}" dt="2024-03-17T01:16:41.112" v="7" actId="47"/>
          <pc:sldLayoutMkLst>
            <pc:docMk/>
            <pc:sldMasterMk cId="285659993" sldId="2147483679"/>
            <pc:sldLayoutMk cId="497337308" sldId="2147483684"/>
          </pc:sldLayoutMkLst>
        </pc:sldLayoutChg>
        <pc:sldLayoutChg chg="del">
          <pc:chgData name="Qu, Chengyi" userId="9f02c3db-5b00-4063-9ad4-7cdd84fdd2bb" providerId="ADAL" clId="{F8FF537E-3FA4-425A-8CC6-8B253AE02F38}" dt="2024-03-17T01:16:41.112" v="7" actId="47"/>
          <pc:sldLayoutMkLst>
            <pc:docMk/>
            <pc:sldMasterMk cId="285659993" sldId="2147483679"/>
            <pc:sldLayoutMk cId="770178683" sldId="2147483685"/>
          </pc:sldLayoutMkLst>
        </pc:sldLayoutChg>
        <pc:sldLayoutChg chg="del">
          <pc:chgData name="Qu, Chengyi" userId="9f02c3db-5b00-4063-9ad4-7cdd84fdd2bb" providerId="ADAL" clId="{F8FF537E-3FA4-425A-8CC6-8B253AE02F38}" dt="2024-03-17T01:16:41.112" v="7" actId="47"/>
          <pc:sldLayoutMkLst>
            <pc:docMk/>
            <pc:sldMasterMk cId="285659993" sldId="2147483679"/>
            <pc:sldLayoutMk cId="3911091063" sldId="2147483686"/>
          </pc:sldLayoutMkLst>
        </pc:sldLayoutChg>
        <pc:sldLayoutChg chg="del">
          <pc:chgData name="Qu, Chengyi" userId="9f02c3db-5b00-4063-9ad4-7cdd84fdd2bb" providerId="ADAL" clId="{F8FF537E-3FA4-425A-8CC6-8B253AE02F38}" dt="2024-03-17T01:16:41.112" v="7" actId="47"/>
          <pc:sldLayoutMkLst>
            <pc:docMk/>
            <pc:sldMasterMk cId="285659993" sldId="2147483679"/>
            <pc:sldLayoutMk cId="1094673248" sldId="2147483687"/>
          </pc:sldLayoutMkLst>
        </pc:sldLayoutChg>
        <pc:sldLayoutChg chg="del">
          <pc:chgData name="Qu, Chengyi" userId="9f02c3db-5b00-4063-9ad4-7cdd84fdd2bb" providerId="ADAL" clId="{F8FF537E-3FA4-425A-8CC6-8B253AE02F38}" dt="2024-03-17T01:16:41.112" v="7" actId="47"/>
          <pc:sldLayoutMkLst>
            <pc:docMk/>
            <pc:sldMasterMk cId="285659993" sldId="2147483679"/>
            <pc:sldLayoutMk cId="2206353706" sldId="2147483688"/>
          </pc:sldLayoutMkLst>
        </pc:sldLayoutChg>
        <pc:sldLayoutChg chg="del">
          <pc:chgData name="Qu, Chengyi" userId="9f02c3db-5b00-4063-9ad4-7cdd84fdd2bb" providerId="ADAL" clId="{F8FF537E-3FA4-425A-8CC6-8B253AE02F38}" dt="2024-03-17T01:16:41.112" v="7" actId="47"/>
          <pc:sldLayoutMkLst>
            <pc:docMk/>
            <pc:sldMasterMk cId="285659993" sldId="2147483679"/>
            <pc:sldLayoutMk cId="2570034858" sldId="2147483689"/>
          </pc:sldLayoutMkLst>
        </pc:sldLayoutChg>
        <pc:sldLayoutChg chg="del">
          <pc:chgData name="Qu, Chengyi" userId="9f02c3db-5b00-4063-9ad4-7cdd84fdd2bb" providerId="ADAL" clId="{F8FF537E-3FA4-425A-8CC6-8B253AE02F38}" dt="2024-03-17T01:16:41.112" v="7" actId="47"/>
          <pc:sldLayoutMkLst>
            <pc:docMk/>
            <pc:sldMasterMk cId="285659993" sldId="2147483679"/>
            <pc:sldLayoutMk cId="3766516897" sldId="2147483690"/>
          </pc:sldLayoutMkLst>
        </pc:sldLayoutChg>
        <pc:sldLayoutChg chg="del">
          <pc:chgData name="Qu, Chengyi" userId="9f02c3db-5b00-4063-9ad4-7cdd84fdd2bb" providerId="ADAL" clId="{F8FF537E-3FA4-425A-8CC6-8B253AE02F38}" dt="2024-03-17T01:16:41.112" v="7" actId="47"/>
          <pc:sldLayoutMkLst>
            <pc:docMk/>
            <pc:sldMasterMk cId="285659993" sldId="2147483679"/>
            <pc:sldLayoutMk cId="827356254" sldId="2147483691"/>
          </pc:sldLayoutMkLst>
        </pc:sldLayoutChg>
      </pc:sldMasterChg>
      <pc:sldMasterChg chg="del delSldLayout">
        <pc:chgData name="Qu, Chengyi" userId="9f02c3db-5b00-4063-9ad4-7cdd84fdd2bb" providerId="ADAL" clId="{F8FF537E-3FA4-425A-8CC6-8B253AE02F38}" dt="2024-03-17T01:16:41.112" v="7" actId="47"/>
        <pc:sldMasterMkLst>
          <pc:docMk/>
          <pc:sldMasterMk cId="739236253" sldId="2147483692"/>
        </pc:sldMasterMkLst>
        <pc:sldLayoutChg chg="del">
          <pc:chgData name="Qu, Chengyi" userId="9f02c3db-5b00-4063-9ad4-7cdd84fdd2bb" providerId="ADAL" clId="{F8FF537E-3FA4-425A-8CC6-8B253AE02F38}" dt="2024-03-17T01:16:41.112" v="7" actId="47"/>
          <pc:sldLayoutMkLst>
            <pc:docMk/>
            <pc:sldMasterMk cId="739236253" sldId="2147483692"/>
            <pc:sldLayoutMk cId="3916218876" sldId="2147483693"/>
          </pc:sldLayoutMkLst>
        </pc:sldLayoutChg>
        <pc:sldLayoutChg chg="del">
          <pc:chgData name="Qu, Chengyi" userId="9f02c3db-5b00-4063-9ad4-7cdd84fdd2bb" providerId="ADAL" clId="{F8FF537E-3FA4-425A-8CC6-8B253AE02F38}" dt="2024-03-17T01:16:41.112" v="7" actId="47"/>
          <pc:sldLayoutMkLst>
            <pc:docMk/>
            <pc:sldMasterMk cId="739236253" sldId="2147483692"/>
            <pc:sldLayoutMk cId="3568439253" sldId="2147483694"/>
          </pc:sldLayoutMkLst>
        </pc:sldLayoutChg>
        <pc:sldLayoutChg chg="del">
          <pc:chgData name="Qu, Chengyi" userId="9f02c3db-5b00-4063-9ad4-7cdd84fdd2bb" providerId="ADAL" clId="{F8FF537E-3FA4-425A-8CC6-8B253AE02F38}" dt="2024-03-17T01:16:41.112" v="7" actId="47"/>
          <pc:sldLayoutMkLst>
            <pc:docMk/>
            <pc:sldMasterMk cId="739236253" sldId="2147483692"/>
            <pc:sldLayoutMk cId="331496385" sldId="2147483695"/>
          </pc:sldLayoutMkLst>
        </pc:sldLayoutChg>
        <pc:sldLayoutChg chg="del">
          <pc:chgData name="Qu, Chengyi" userId="9f02c3db-5b00-4063-9ad4-7cdd84fdd2bb" providerId="ADAL" clId="{F8FF537E-3FA4-425A-8CC6-8B253AE02F38}" dt="2024-03-17T01:16:41.112" v="7" actId="47"/>
          <pc:sldLayoutMkLst>
            <pc:docMk/>
            <pc:sldMasterMk cId="739236253" sldId="2147483692"/>
            <pc:sldLayoutMk cId="974694476" sldId="2147483696"/>
          </pc:sldLayoutMkLst>
        </pc:sldLayoutChg>
        <pc:sldLayoutChg chg="del">
          <pc:chgData name="Qu, Chengyi" userId="9f02c3db-5b00-4063-9ad4-7cdd84fdd2bb" providerId="ADAL" clId="{F8FF537E-3FA4-425A-8CC6-8B253AE02F38}" dt="2024-03-17T01:16:41.112" v="7" actId="47"/>
          <pc:sldLayoutMkLst>
            <pc:docMk/>
            <pc:sldMasterMk cId="739236253" sldId="2147483692"/>
            <pc:sldLayoutMk cId="1112934890" sldId="2147483697"/>
          </pc:sldLayoutMkLst>
        </pc:sldLayoutChg>
        <pc:sldLayoutChg chg="del">
          <pc:chgData name="Qu, Chengyi" userId="9f02c3db-5b00-4063-9ad4-7cdd84fdd2bb" providerId="ADAL" clId="{F8FF537E-3FA4-425A-8CC6-8B253AE02F38}" dt="2024-03-17T01:16:41.112" v="7" actId="47"/>
          <pc:sldLayoutMkLst>
            <pc:docMk/>
            <pc:sldMasterMk cId="739236253" sldId="2147483692"/>
            <pc:sldLayoutMk cId="1250321267" sldId="2147483698"/>
          </pc:sldLayoutMkLst>
        </pc:sldLayoutChg>
        <pc:sldLayoutChg chg="del">
          <pc:chgData name="Qu, Chengyi" userId="9f02c3db-5b00-4063-9ad4-7cdd84fdd2bb" providerId="ADAL" clId="{F8FF537E-3FA4-425A-8CC6-8B253AE02F38}" dt="2024-03-17T01:16:41.112" v="7" actId="47"/>
          <pc:sldLayoutMkLst>
            <pc:docMk/>
            <pc:sldMasterMk cId="739236253" sldId="2147483692"/>
            <pc:sldLayoutMk cId="2355138482" sldId="2147483699"/>
          </pc:sldLayoutMkLst>
        </pc:sldLayoutChg>
        <pc:sldLayoutChg chg="del">
          <pc:chgData name="Qu, Chengyi" userId="9f02c3db-5b00-4063-9ad4-7cdd84fdd2bb" providerId="ADAL" clId="{F8FF537E-3FA4-425A-8CC6-8B253AE02F38}" dt="2024-03-17T01:16:41.112" v="7" actId="47"/>
          <pc:sldLayoutMkLst>
            <pc:docMk/>
            <pc:sldMasterMk cId="739236253" sldId="2147483692"/>
            <pc:sldLayoutMk cId="1310252774" sldId="2147483700"/>
          </pc:sldLayoutMkLst>
        </pc:sldLayoutChg>
        <pc:sldLayoutChg chg="del">
          <pc:chgData name="Qu, Chengyi" userId="9f02c3db-5b00-4063-9ad4-7cdd84fdd2bb" providerId="ADAL" clId="{F8FF537E-3FA4-425A-8CC6-8B253AE02F38}" dt="2024-03-17T01:16:41.112" v="7" actId="47"/>
          <pc:sldLayoutMkLst>
            <pc:docMk/>
            <pc:sldMasterMk cId="739236253" sldId="2147483692"/>
            <pc:sldLayoutMk cId="4246126308" sldId="2147483701"/>
          </pc:sldLayoutMkLst>
        </pc:sldLayoutChg>
        <pc:sldLayoutChg chg="del">
          <pc:chgData name="Qu, Chengyi" userId="9f02c3db-5b00-4063-9ad4-7cdd84fdd2bb" providerId="ADAL" clId="{F8FF537E-3FA4-425A-8CC6-8B253AE02F38}" dt="2024-03-17T01:16:41.112" v="7" actId="47"/>
          <pc:sldLayoutMkLst>
            <pc:docMk/>
            <pc:sldMasterMk cId="739236253" sldId="2147483692"/>
            <pc:sldLayoutMk cId="3007040105" sldId="2147483702"/>
          </pc:sldLayoutMkLst>
        </pc:sldLayoutChg>
        <pc:sldLayoutChg chg="del">
          <pc:chgData name="Qu, Chengyi" userId="9f02c3db-5b00-4063-9ad4-7cdd84fdd2bb" providerId="ADAL" clId="{F8FF537E-3FA4-425A-8CC6-8B253AE02F38}" dt="2024-03-17T01:16:41.112" v="7" actId="47"/>
          <pc:sldLayoutMkLst>
            <pc:docMk/>
            <pc:sldMasterMk cId="739236253" sldId="2147483692"/>
            <pc:sldLayoutMk cId="775594334" sldId="2147483703"/>
          </pc:sldLayoutMkLst>
        </pc:sldLayoutChg>
      </pc:sldMasterChg>
    </pc:docChg>
  </pc:docChgLst>
  <pc:docChgLst>
    <pc:chgData name="Qu, Chengyi" userId="9f02c3db-5b00-4063-9ad4-7cdd84fdd2bb" providerId="ADAL" clId="{54A67444-F441-4145-B7B7-0BC8ED328209}"/>
    <pc:docChg chg="undo custSel addSld delSld modSld delMainMaster">
      <pc:chgData name="Qu, Chengyi" userId="9f02c3db-5b00-4063-9ad4-7cdd84fdd2bb" providerId="ADAL" clId="{54A67444-F441-4145-B7B7-0BC8ED328209}" dt="2024-01-23T16:11:02.586" v="47" actId="14100"/>
      <pc:docMkLst>
        <pc:docMk/>
      </pc:docMkLst>
      <pc:sldChg chg="modSp mod">
        <pc:chgData name="Qu, Chengyi" userId="9f02c3db-5b00-4063-9ad4-7cdd84fdd2bb" providerId="ADAL" clId="{54A67444-F441-4145-B7B7-0BC8ED328209}" dt="2024-01-23T16:02:39.941" v="9" actId="20577"/>
        <pc:sldMkLst>
          <pc:docMk/>
          <pc:sldMk cId="553553694" sldId="258"/>
        </pc:sldMkLst>
        <pc:spChg chg="mod">
          <ac:chgData name="Qu, Chengyi" userId="9f02c3db-5b00-4063-9ad4-7cdd84fdd2bb" providerId="ADAL" clId="{54A67444-F441-4145-B7B7-0BC8ED328209}" dt="2024-01-23T16:02:39.941" v="9" actId="20577"/>
          <ac:spMkLst>
            <pc:docMk/>
            <pc:sldMk cId="553553694" sldId="258"/>
            <ac:spMk id="3" creationId="{C74AC5A7-CF21-681C-AD2A-CAFD76C83228}"/>
          </ac:spMkLst>
        </pc:spChg>
      </pc:sldChg>
      <pc:sldChg chg="add modNotes">
        <pc:chgData name="Qu, Chengyi" userId="9f02c3db-5b00-4063-9ad4-7cdd84fdd2bb" providerId="ADAL" clId="{54A67444-F441-4145-B7B7-0BC8ED328209}" dt="2024-01-23T16:06:18.819" v="43"/>
        <pc:sldMkLst>
          <pc:docMk/>
          <pc:sldMk cId="1990146364" sldId="259"/>
        </pc:sldMkLst>
      </pc:sldChg>
      <pc:sldChg chg="del">
        <pc:chgData name="Qu, Chengyi" userId="9f02c3db-5b00-4063-9ad4-7cdd84fdd2bb" providerId="ADAL" clId="{54A67444-F441-4145-B7B7-0BC8ED328209}" dt="2024-01-23T16:04:34.681" v="21" actId="47"/>
        <pc:sldMkLst>
          <pc:docMk/>
          <pc:sldMk cId="0" sldId="261"/>
        </pc:sldMkLst>
      </pc:sldChg>
      <pc:sldChg chg="add del">
        <pc:chgData name="Qu, Chengyi" userId="9f02c3db-5b00-4063-9ad4-7cdd84fdd2bb" providerId="ADAL" clId="{54A67444-F441-4145-B7B7-0BC8ED328209}" dt="2024-01-23T16:06:18.819" v="43"/>
        <pc:sldMkLst>
          <pc:docMk/>
          <pc:sldMk cId="3379956012" sldId="261"/>
        </pc:sldMkLst>
      </pc:sldChg>
      <pc:sldChg chg="del">
        <pc:chgData name="Qu, Chengyi" userId="9f02c3db-5b00-4063-9ad4-7cdd84fdd2bb" providerId="ADAL" clId="{54A67444-F441-4145-B7B7-0BC8ED328209}" dt="2024-01-23T16:04:34.681" v="21" actId="47"/>
        <pc:sldMkLst>
          <pc:docMk/>
          <pc:sldMk cId="0" sldId="262"/>
        </pc:sldMkLst>
      </pc:sldChg>
      <pc:sldChg chg="add del">
        <pc:chgData name="Qu, Chengyi" userId="9f02c3db-5b00-4063-9ad4-7cdd84fdd2bb" providerId="ADAL" clId="{54A67444-F441-4145-B7B7-0BC8ED328209}" dt="2024-01-23T16:06:18.819" v="43"/>
        <pc:sldMkLst>
          <pc:docMk/>
          <pc:sldMk cId="1685846870" sldId="262"/>
        </pc:sldMkLst>
      </pc:sldChg>
      <pc:sldChg chg="del">
        <pc:chgData name="Qu, Chengyi" userId="9f02c3db-5b00-4063-9ad4-7cdd84fdd2bb" providerId="ADAL" clId="{54A67444-F441-4145-B7B7-0BC8ED328209}" dt="2024-01-23T16:04:34.681" v="21" actId="47"/>
        <pc:sldMkLst>
          <pc:docMk/>
          <pc:sldMk cId="0" sldId="263"/>
        </pc:sldMkLst>
      </pc:sldChg>
      <pc:sldChg chg="add del">
        <pc:chgData name="Qu, Chengyi" userId="9f02c3db-5b00-4063-9ad4-7cdd84fdd2bb" providerId="ADAL" clId="{54A67444-F441-4145-B7B7-0BC8ED328209}" dt="2024-01-23T16:06:18.819" v="43"/>
        <pc:sldMkLst>
          <pc:docMk/>
          <pc:sldMk cId="106735833" sldId="263"/>
        </pc:sldMkLst>
      </pc:sldChg>
      <pc:sldChg chg="del">
        <pc:chgData name="Qu, Chengyi" userId="9f02c3db-5b00-4063-9ad4-7cdd84fdd2bb" providerId="ADAL" clId="{54A67444-F441-4145-B7B7-0BC8ED328209}" dt="2024-01-23T16:04:34.681" v="21" actId="47"/>
        <pc:sldMkLst>
          <pc:docMk/>
          <pc:sldMk cId="0" sldId="264"/>
        </pc:sldMkLst>
      </pc:sldChg>
      <pc:sldChg chg="add del">
        <pc:chgData name="Qu, Chengyi" userId="9f02c3db-5b00-4063-9ad4-7cdd84fdd2bb" providerId="ADAL" clId="{54A67444-F441-4145-B7B7-0BC8ED328209}" dt="2024-01-23T16:06:18.819" v="43"/>
        <pc:sldMkLst>
          <pc:docMk/>
          <pc:sldMk cId="3374817821" sldId="264"/>
        </pc:sldMkLst>
      </pc:sldChg>
      <pc:sldChg chg="del">
        <pc:chgData name="Qu, Chengyi" userId="9f02c3db-5b00-4063-9ad4-7cdd84fdd2bb" providerId="ADAL" clId="{54A67444-F441-4145-B7B7-0BC8ED328209}" dt="2024-01-23T16:04:34.681" v="21" actId="47"/>
        <pc:sldMkLst>
          <pc:docMk/>
          <pc:sldMk cId="0" sldId="265"/>
        </pc:sldMkLst>
      </pc:sldChg>
      <pc:sldChg chg="add del">
        <pc:chgData name="Qu, Chengyi" userId="9f02c3db-5b00-4063-9ad4-7cdd84fdd2bb" providerId="ADAL" clId="{54A67444-F441-4145-B7B7-0BC8ED328209}" dt="2024-01-23T16:06:18.819" v="43"/>
        <pc:sldMkLst>
          <pc:docMk/>
          <pc:sldMk cId="617169351" sldId="265"/>
        </pc:sldMkLst>
      </pc:sldChg>
      <pc:sldChg chg="modSp add mod modNotes">
        <pc:chgData name="Qu, Chengyi" userId="9f02c3db-5b00-4063-9ad4-7cdd84fdd2bb" providerId="ADAL" clId="{54A67444-F441-4145-B7B7-0BC8ED328209}" dt="2024-01-23T16:11:02.586" v="47" actId="14100"/>
        <pc:sldMkLst>
          <pc:docMk/>
          <pc:sldMk cId="4236835058" sldId="266"/>
        </pc:sldMkLst>
        <pc:spChg chg="mod">
          <ac:chgData name="Qu, Chengyi" userId="9f02c3db-5b00-4063-9ad4-7cdd84fdd2bb" providerId="ADAL" clId="{54A67444-F441-4145-B7B7-0BC8ED328209}" dt="2024-01-23T16:11:02.586" v="47" actId="14100"/>
          <ac:spMkLst>
            <pc:docMk/>
            <pc:sldMk cId="4236835058" sldId="266"/>
            <ac:spMk id="120" creationId="{00000000-0000-0000-0000-000000000000}"/>
          </ac:spMkLst>
        </pc:spChg>
      </pc:sldChg>
      <pc:sldChg chg="add modNotes">
        <pc:chgData name="Qu, Chengyi" userId="9f02c3db-5b00-4063-9ad4-7cdd84fdd2bb" providerId="ADAL" clId="{54A67444-F441-4145-B7B7-0BC8ED328209}" dt="2024-01-23T16:06:18.819" v="43"/>
        <pc:sldMkLst>
          <pc:docMk/>
          <pc:sldMk cId="2712866180" sldId="267"/>
        </pc:sldMkLst>
      </pc:sldChg>
      <pc:sldChg chg="add modNotes">
        <pc:chgData name="Qu, Chengyi" userId="9f02c3db-5b00-4063-9ad4-7cdd84fdd2bb" providerId="ADAL" clId="{54A67444-F441-4145-B7B7-0BC8ED328209}" dt="2024-01-23T16:06:18.819" v="43"/>
        <pc:sldMkLst>
          <pc:docMk/>
          <pc:sldMk cId="1180261676" sldId="268"/>
        </pc:sldMkLst>
      </pc:sldChg>
      <pc:sldChg chg="del">
        <pc:chgData name="Qu, Chengyi" userId="9f02c3db-5b00-4063-9ad4-7cdd84fdd2bb" providerId="ADAL" clId="{54A67444-F441-4145-B7B7-0BC8ED328209}" dt="2024-01-23T16:04:34.681" v="21" actId="47"/>
        <pc:sldMkLst>
          <pc:docMk/>
          <pc:sldMk cId="1283235496" sldId="270"/>
        </pc:sldMkLst>
      </pc:sldChg>
      <pc:sldChg chg="del">
        <pc:chgData name="Qu, Chengyi" userId="9f02c3db-5b00-4063-9ad4-7cdd84fdd2bb" providerId="ADAL" clId="{54A67444-F441-4145-B7B7-0BC8ED328209}" dt="2024-01-23T16:04:34.681" v="21" actId="47"/>
        <pc:sldMkLst>
          <pc:docMk/>
          <pc:sldMk cId="1976470243" sldId="271"/>
        </pc:sldMkLst>
      </pc:sldChg>
      <pc:sldChg chg="del">
        <pc:chgData name="Qu, Chengyi" userId="9f02c3db-5b00-4063-9ad4-7cdd84fdd2bb" providerId="ADAL" clId="{54A67444-F441-4145-B7B7-0BC8ED328209}" dt="2024-01-23T16:04:34.681" v="21" actId="47"/>
        <pc:sldMkLst>
          <pc:docMk/>
          <pc:sldMk cId="2385946305" sldId="272"/>
        </pc:sldMkLst>
      </pc:sldChg>
      <pc:sldChg chg="del">
        <pc:chgData name="Qu, Chengyi" userId="9f02c3db-5b00-4063-9ad4-7cdd84fdd2bb" providerId="ADAL" clId="{54A67444-F441-4145-B7B7-0BC8ED328209}" dt="2024-01-23T16:04:34.681" v="21" actId="47"/>
        <pc:sldMkLst>
          <pc:docMk/>
          <pc:sldMk cId="834100436" sldId="273"/>
        </pc:sldMkLst>
      </pc:sldChg>
      <pc:sldChg chg="del">
        <pc:chgData name="Qu, Chengyi" userId="9f02c3db-5b00-4063-9ad4-7cdd84fdd2bb" providerId="ADAL" clId="{54A67444-F441-4145-B7B7-0BC8ED328209}" dt="2024-01-23T16:04:34.681" v="21" actId="47"/>
        <pc:sldMkLst>
          <pc:docMk/>
          <pc:sldMk cId="2242056526" sldId="276"/>
        </pc:sldMkLst>
      </pc:sldChg>
      <pc:sldChg chg="del">
        <pc:chgData name="Qu, Chengyi" userId="9f02c3db-5b00-4063-9ad4-7cdd84fdd2bb" providerId="ADAL" clId="{54A67444-F441-4145-B7B7-0BC8ED328209}" dt="2024-01-23T16:04:34.681" v="21" actId="47"/>
        <pc:sldMkLst>
          <pc:docMk/>
          <pc:sldMk cId="3925861337" sldId="280"/>
        </pc:sldMkLst>
      </pc:sldChg>
      <pc:sldChg chg="del">
        <pc:chgData name="Qu, Chengyi" userId="9f02c3db-5b00-4063-9ad4-7cdd84fdd2bb" providerId="ADAL" clId="{54A67444-F441-4145-B7B7-0BC8ED328209}" dt="2024-01-23T16:04:34.681" v="21" actId="47"/>
        <pc:sldMkLst>
          <pc:docMk/>
          <pc:sldMk cId="1986486448" sldId="281"/>
        </pc:sldMkLst>
      </pc:sldChg>
      <pc:sldChg chg="del">
        <pc:chgData name="Qu, Chengyi" userId="9f02c3db-5b00-4063-9ad4-7cdd84fdd2bb" providerId="ADAL" clId="{54A67444-F441-4145-B7B7-0BC8ED328209}" dt="2024-01-23T16:04:34.681" v="21" actId="47"/>
        <pc:sldMkLst>
          <pc:docMk/>
          <pc:sldMk cId="2836295078" sldId="282"/>
        </pc:sldMkLst>
      </pc:sldChg>
      <pc:sldChg chg="add modNotes">
        <pc:chgData name="Qu, Chengyi" userId="9f02c3db-5b00-4063-9ad4-7cdd84fdd2bb" providerId="ADAL" clId="{54A67444-F441-4145-B7B7-0BC8ED328209}" dt="2024-01-23T16:06:18.819" v="43"/>
        <pc:sldMkLst>
          <pc:docMk/>
          <pc:sldMk cId="3696353953" sldId="303"/>
        </pc:sldMkLst>
      </pc:sldChg>
      <pc:sldChg chg="add modNotes">
        <pc:chgData name="Qu, Chengyi" userId="9f02c3db-5b00-4063-9ad4-7cdd84fdd2bb" providerId="ADAL" clId="{54A67444-F441-4145-B7B7-0BC8ED328209}" dt="2024-01-23T16:06:18.819" v="43"/>
        <pc:sldMkLst>
          <pc:docMk/>
          <pc:sldMk cId="2713426596" sldId="304"/>
        </pc:sldMkLst>
      </pc:sldChg>
      <pc:sldChg chg="add modNotes">
        <pc:chgData name="Qu, Chengyi" userId="9f02c3db-5b00-4063-9ad4-7cdd84fdd2bb" providerId="ADAL" clId="{54A67444-F441-4145-B7B7-0BC8ED328209}" dt="2024-01-23T16:06:18.819" v="43"/>
        <pc:sldMkLst>
          <pc:docMk/>
          <pc:sldMk cId="2387288212" sldId="305"/>
        </pc:sldMkLst>
      </pc:sldChg>
      <pc:sldChg chg="add modNotes">
        <pc:chgData name="Qu, Chengyi" userId="9f02c3db-5b00-4063-9ad4-7cdd84fdd2bb" providerId="ADAL" clId="{54A67444-F441-4145-B7B7-0BC8ED328209}" dt="2024-01-23T16:06:18.819" v="43"/>
        <pc:sldMkLst>
          <pc:docMk/>
          <pc:sldMk cId="3887296429" sldId="306"/>
        </pc:sldMkLst>
      </pc:sldChg>
      <pc:sldChg chg="del">
        <pc:chgData name="Qu, Chengyi" userId="9f02c3db-5b00-4063-9ad4-7cdd84fdd2bb" providerId="ADAL" clId="{54A67444-F441-4145-B7B7-0BC8ED328209}" dt="2024-01-23T16:04:34.681" v="21" actId="47"/>
        <pc:sldMkLst>
          <pc:docMk/>
          <pc:sldMk cId="996191177" sldId="332"/>
        </pc:sldMkLst>
      </pc:sldChg>
      <pc:sldChg chg="del">
        <pc:chgData name="Qu, Chengyi" userId="9f02c3db-5b00-4063-9ad4-7cdd84fdd2bb" providerId="ADAL" clId="{54A67444-F441-4145-B7B7-0BC8ED328209}" dt="2024-01-23T16:04:34.681" v="21" actId="47"/>
        <pc:sldMkLst>
          <pc:docMk/>
          <pc:sldMk cId="2088431158" sldId="333"/>
        </pc:sldMkLst>
      </pc:sldChg>
      <pc:sldChg chg="del">
        <pc:chgData name="Qu, Chengyi" userId="9f02c3db-5b00-4063-9ad4-7cdd84fdd2bb" providerId="ADAL" clId="{54A67444-F441-4145-B7B7-0BC8ED328209}" dt="2024-01-23T16:04:34.681" v="21" actId="47"/>
        <pc:sldMkLst>
          <pc:docMk/>
          <pc:sldMk cId="3190255653" sldId="334"/>
        </pc:sldMkLst>
      </pc:sldChg>
      <pc:sldChg chg="del">
        <pc:chgData name="Qu, Chengyi" userId="9f02c3db-5b00-4063-9ad4-7cdd84fdd2bb" providerId="ADAL" clId="{54A67444-F441-4145-B7B7-0BC8ED328209}" dt="2024-01-23T16:04:34.681" v="21" actId="47"/>
        <pc:sldMkLst>
          <pc:docMk/>
          <pc:sldMk cId="4015059804" sldId="335"/>
        </pc:sldMkLst>
      </pc:sldChg>
      <pc:sldChg chg="del">
        <pc:chgData name="Qu, Chengyi" userId="9f02c3db-5b00-4063-9ad4-7cdd84fdd2bb" providerId="ADAL" clId="{54A67444-F441-4145-B7B7-0BC8ED328209}" dt="2024-01-23T16:04:34.681" v="21" actId="47"/>
        <pc:sldMkLst>
          <pc:docMk/>
          <pc:sldMk cId="4242966397" sldId="390"/>
        </pc:sldMkLst>
      </pc:sldChg>
      <pc:sldChg chg="del">
        <pc:chgData name="Qu, Chengyi" userId="9f02c3db-5b00-4063-9ad4-7cdd84fdd2bb" providerId="ADAL" clId="{54A67444-F441-4145-B7B7-0BC8ED328209}" dt="2024-01-23T16:04:34.681" v="21" actId="47"/>
        <pc:sldMkLst>
          <pc:docMk/>
          <pc:sldMk cId="2319081198" sldId="446"/>
        </pc:sldMkLst>
      </pc:sldChg>
      <pc:sldChg chg="del">
        <pc:chgData name="Qu, Chengyi" userId="9f02c3db-5b00-4063-9ad4-7cdd84fdd2bb" providerId="ADAL" clId="{54A67444-F441-4145-B7B7-0BC8ED328209}" dt="2024-01-23T16:04:34.681" v="21" actId="47"/>
        <pc:sldMkLst>
          <pc:docMk/>
          <pc:sldMk cId="626454371" sldId="504"/>
        </pc:sldMkLst>
      </pc:sldChg>
      <pc:sldChg chg="del">
        <pc:chgData name="Qu, Chengyi" userId="9f02c3db-5b00-4063-9ad4-7cdd84fdd2bb" providerId="ADAL" clId="{54A67444-F441-4145-B7B7-0BC8ED328209}" dt="2024-01-23T16:04:34.681" v="21" actId="47"/>
        <pc:sldMkLst>
          <pc:docMk/>
          <pc:sldMk cId="1508545327" sldId="522"/>
        </pc:sldMkLst>
      </pc:sldChg>
      <pc:sldChg chg="del">
        <pc:chgData name="Qu, Chengyi" userId="9f02c3db-5b00-4063-9ad4-7cdd84fdd2bb" providerId="ADAL" clId="{54A67444-F441-4145-B7B7-0BC8ED328209}" dt="2024-01-23T16:04:34.681" v="21" actId="47"/>
        <pc:sldMkLst>
          <pc:docMk/>
          <pc:sldMk cId="854743546" sldId="526"/>
        </pc:sldMkLst>
      </pc:sldChg>
      <pc:sldChg chg="del">
        <pc:chgData name="Qu, Chengyi" userId="9f02c3db-5b00-4063-9ad4-7cdd84fdd2bb" providerId="ADAL" clId="{54A67444-F441-4145-B7B7-0BC8ED328209}" dt="2024-01-23T16:04:34.681" v="21" actId="47"/>
        <pc:sldMkLst>
          <pc:docMk/>
          <pc:sldMk cId="4168855840" sldId="533"/>
        </pc:sldMkLst>
      </pc:sldChg>
      <pc:sldChg chg="del">
        <pc:chgData name="Qu, Chengyi" userId="9f02c3db-5b00-4063-9ad4-7cdd84fdd2bb" providerId="ADAL" clId="{54A67444-F441-4145-B7B7-0BC8ED328209}" dt="2024-01-23T16:04:34.681" v="21" actId="47"/>
        <pc:sldMkLst>
          <pc:docMk/>
          <pc:sldMk cId="1949189601" sldId="573"/>
        </pc:sldMkLst>
      </pc:sldChg>
      <pc:sldChg chg="addSp delSp modSp mod">
        <pc:chgData name="Qu, Chengyi" userId="9f02c3db-5b00-4063-9ad4-7cdd84fdd2bb" providerId="ADAL" clId="{54A67444-F441-4145-B7B7-0BC8ED328209}" dt="2024-01-23T16:06:18.819" v="43"/>
        <pc:sldMkLst>
          <pc:docMk/>
          <pc:sldMk cId="1987998376" sldId="964"/>
        </pc:sldMkLst>
        <pc:spChg chg="mod">
          <ac:chgData name="Qu, Chengyi" userId="9f02c3db-5b00-4063-9ad4-7cdd84fdd2bb" providerId="ADAL" clId="{54A67444-F441-4145-B7B7-0BC8ED328209}" dt="2024-01-23T16:06:11.026" v="37" actId="20577"/>
          <ac:spMkLst>
            <pc:docMk/>
            <pc:sldMk cId="1987998376" sldId="964"/>
            <ac:spMk id="5" creationId="{9DA21398-CE95-4290-A860-E1477BCE3728}"/>
          </ac:spMkLst>
        </pc:spChg>
        <pc:spChg chg="mod">
          <ac:chgData name="Qu, Chengyi" userId="9f02c3db-5b00-4063-9ad4-7cdd84fdd2bb" providerId="ADAL" clId="{54A67444-F441-4145-B7B7-0BC8ED328209}" dt="2024-01-23T16:02:44.773" v="11" actId="20577"/>
          <ac:spMkLst>
            <pc:docMk/>
            <pc:sldMk cId="1987998376" sldId="964"/>
            <ac:spMk id="7" creationId="{71758D06-223B-4ABB-B038-E5907DC0A6EF}"/>
          </ac:spMkLst>
        </pc:spChg>
        <pc:graphicFrameChg chg="add del mod">
          <ac:chgData name="Qu, Chengyi" userId="9f02c3db-5b00-4063-9ad4-7cdd84fdd2bb" providerId="ADAL" clId="{54A67444-F441-4145-B7B7-0BC8ED328209}" dt="2024-01-23T16:06:18.819" v="43"/>
          <ac:graphicFrameMkLst>
            <pc:docMk/>
            <pc:sldMk cId="1987998376" sldId="964"/>
            <ac:graphicFrameMk id="3" creationId="{26C5C6D6-B8FB-47B8-13FB-A8AB97CEC8CF}"/>
          </ac:graphicFrameMkLst>
        </pc:graphicFrameChg>
      </pc:sldChg>
      <pc:sldChg chg="del">
        <pc:chgData name="Qu, Chengyi" userId="9f02c3db-5b00-4063-9ad4-7cdd84fdd2bb" providerId="ADAL" clId="{54A67444-F441-4145-B7B7-0BC8ED328209}" dt="2024-01-23T16:04:34.681" v="21" actId="47"/>
        <pc:sldMkLst>
          <pc:docMk/>
          <pc:sldMk cId="3628008649" sldId="971"/>
        </pc:sldMkLst>
      </pc:sldChg>
      <pc:sldChg chg="del">
        <pc:chgData name="Qu, Chengyi" userId="9f02c3db-5b00-4063-9ad4-7cdd84fdd2bb" providerId="ADAL" clId="{54A67444-F441-4145-B7B7-0BC8ED328209}" dt="2024-01-23T16:04:34.681" v="21" actId="47"/>
        <pc:sldMkLst>
          <pc:docMk/>
          <pc:sldMk cId="3445340925" sldId="972"/>
        </pc:sldMkLst>
      </pc:sldChg>
      <pc:sldChg chg="del">
        <pc:chgData name="Qu, Chengyi" userId="9f02c3db-5b00-4063-9ad4-7cdd84fdd2bb" providerId="ADAL" clId="{54A67444-F441-4145-B7B7-0BC8ED328209}" dt="2024-01-23T16:04:34.681" v="21" actId="47"/>
        <pc:sldMkLst>
          <pc:docMk/>
          <pc:sldMk cId="1883330637" sldId="1261"/>
        </pc:sldMkLst>
      </pc:sldChg>
      <pc:sldChg chg="del">
        <pc:chgData name="Qu, Chengyi" userId="9f02c3db-5b00-4063-9ad4-7cdd84fdd2bb" providerId="ADAL" clId="{54A67444-F441-4145-B7B7-0BC8ED328209}" dt="2024-01-23T16:04:34.681" v="21" actId="47"/>
        <pc:sldMkLst>
          <pc:docMk/>
          <pc:sldMk cId="2506038731" sldId="1262"/>
        </pc:sldMkLst>
      </pc:sldChg>
      <pc:sldChg chg="del">
        <pc:chgData name="Qu, Chengyi" userId="9f02c3db-5b00-4063-9ad4-7cdd84fdd2bb" providerId="ADAL" clId="{54A67444-F441-4145-B7B7-0BC8ED328209}" dt="2024-01-23T16:04:34.681" v="21" actId="47"/>
        <pc:sldMkLst>
          <pc:docMk/>
          <pc:sldMk cId="612722790" sldId="1263"/>
        </pc:sldMkLst>
      </pc:sldChg>
      <pc:sldChg chg="del">
        <pc:chgData name="Qu, Chengyi" userId="9f02c3db-5b00-4063-9ad4-7cdd84fdd2bb" providerId="ADAL" clId="{54A67444-F441-4145-B7B7-0BC8ED328209}" dt="2024-01-23T16:04:34.681" v="21" actId="47"/>
        <pc:sldMkLst>
          <pc:docMk/>
          <pc:sldMk cId="84850273" sldId="1264"/>
        </pc:sldMkLst>
      </pc:sldChg>
      <pc:sldChg chg="del">
        <pc:chgData name="Qu, Chengyi" userId="9f02c3db-5b00-4063-9ad4-7cdd84fdd2bb" providerId="ADAL" clId="{54A67444-F441-4145-B7B7-0BC8ED328209}" dt="2024-01-23T16:04:34.681" v="21" actId="47"/>
        <pc:sldMkLst>
          <pc:docMk/>
          <pc:sldMk cId="1835531626" sldId="1266"/>
        </pc:sldMkLst>
      </pc:sldChg>
      <pc:sldChg chg="add modNotes">
        <pc:chgData name="Qu, Chengyi" userId="9f02c3db-5b00-4063-9ad4-7cdd84fdd2bb" providerId="ADAL" clId="{54A67444-F441-4145-B7B7-0BC8ED328209}" dt="2024-01-23T16:06:18.819" v="43"/>
        <pc:sldMkLst>
          <pc:docMk/>
          <pc:sldMk cId="2793842598" sldId="1267"/>
        </pc:sldMkLst>
      </pc:sldChg>
      <pc:sldChg chg="add modNotes">
        <pc:chgData name="Qu, Chengyi" userId="9f02c3db-5b00-4063-9ad4-7cdd84fdd2bb" providerId="ADAL" clId="{54A67444-F441-4145-B7B7-0BC8ED328209}" dt="2024-01-23T16:06:18.819" v="43"/>
        <pc:sldMkLst>
          <pc:docMk/>
          <pc:sldMk cId="3532468293" sldId="1268"/>
        </pc:sldMkLst>
      </pc:sldChg>
      <pc:sldChg chg="add modNotes">
        <pc:chgData name="Qu, Chengyi" userId="9f02c3db-5b00-4063-9ad4-7cdd84fdd2bb" providerId="ADAL" clId="{54A67444-F441-4145-B7B7-0BC8ED328209}" dt="2024-01-23T16:06:18.819" v="43"/>
        <pc:sldMkLst>
          <pc:docMk/>
          <pc:sldMk cId="912014593" sldId="1269"/>
        </pc:sldMkLst>
      </pc:sldChg>
      <pc:sldChg chg="add modNotes">
        <pc:chgData name="Qu, Chengyi" userId="9f02c3db-5b00-4063-9ad4-7cdd84fdd2bb" providerId="ADAL" clId="{54A67444-F441-4145-B7B7-0BC8ED328209}" dt="2024-01-23T16:06:18.819" v="43"/>
        <pc:sldMkLst>
          <pc:docMk/>
          <pc:sldMk cId="3645425597" sldId="1270"/>
        </pc:sldMkLst>
      </pc:sldChg>
      <pc:sldChg chg="add modNotes">
        <pc:chgData name="Qu, Chengyi" userId="9f02c3db-5b00-4063-9ad4-7cdd84fdd2bb" providerId="ADAL" clId="{54A67444-F441-4145-B7B7-0BC8ED328209}" dt="2024-01-23T16:06:18.819" v="43"/>
        <pc:sldMkLst>
          <pc:docMk/>
          <pc:sldMk cId="1358948776" sldId="1271"/>
        </pc:sldMkLst>
      </pc:sldChg>
      <pc:sldChg chg="add modNotes">
        <pc:chgData name="Qu, Chengyi" userId="9f02c3db-5b00-4063-9ad4-7cdd84fdd2bb" providerId="ADAL" clId="{54A67444-F441-4145-B7B7-0BC8ED328209}" dt="2024-01-23T16:06:18.819" v="43"/>
        <pc:sldMkLst>
          <pc:docMk/>
          <pc:sldMk cId="1825207080" sldId="1272"/>
        </pc:sldMkLst>
      </pc:sldChg>
      <pc:sldChg chg="modSp add mod">
        <pc:chgData name="Qu, Chengyi" userId="9f02c3db-5b00-4063-9ad4-7cdd84fdd2bb" providerId="ADAL" clId="{54A67444-F441-4145-B7B7-0BC8ED328209}" dt="2024-01-23T16:06:27.837" v="45" actId="207"/>
        <pc:sldMkLst>
          <pc:docMk/>
          <pc:sldMk cId="1950225687" sldId="1273"/>
        </pc:sldMkLst>
        <pc:spChg chg="mod">
          <ac:chgData name="Qu, Chengyi" userId="9f02c3db-5b00-4063-9ad4-7cdd84fdd2bb" providerId="ADAL" clId="{54A67444-F441-4145-B7B7-0BC8ED328209}" dt="2024-01-23T16:06:27.837" v="45" actId="207"/>
          <ac:spMkLst>
            <pc:docMk/>
            <pc:sldMk cId="1950225687" sldId="1273"/>
            <ac:spMk id="5" creationId="{9DA21398-CE95-4290-A860-E1477BCE3728}"/>
          </ac:spMkLst>
        </pc:spChg>
      </pc:sldChg>
      <pc:sldChg chg="add del">
        <pc:chgData name="Qu, Chengyi" userId="9f02c3db-5b00-4063-9ad4-7cdd84fdd2bb" providerId="ADAL" clId="{54A67444-F441-4145-B7B7-0BC8ED328209}" dt="2024-01-23T16:06:18.819" v="43"/>
        <pc:sldMkLst>
          <pc:docMk/>
          <pc:sldMk cId="4245466408" sldId="1273"/>
        </pc:sldMkLst>
      </pc:sldChg>
      <pc:sldChg chg="add del">
        <pc:chgData name="Qu, Chengyi" userId="9f02c3db-5b00-4063-9ad4-7cdd84fdd2bb" providerId="ADAL" clId="{54A67444-F441-4145-B7B7-0BC8ED328209}" dt="2024-01-23T16:06:18.819" v="43"/>
        <pc:sldMkLst>
          <pc:docMk/>
          <pc:sldMk cId="3408189992" sldId="1274"/>
        </pc:sldMkLst>
      </pc:sldChg>
      <pc:sldChg chg="add del">
        <pc:chgData name="Qu, Chengyi" userId="9f02c3db-5b00-4063-9ad4-7cdd84fdd2bb" providerId="ADAL" clId="{54A67444-F441-4145-B7B7-0BC8ED328209}" dt="2024-01-23T16:06:18.819" v="43"/>
        <pc:sldMkLst>
          <pc:docMk/>
          <pc:sldMk cId="498325649" sldId="1275"/>
        </pc:sldMkLst>
      </pc:sldChg>
      <pc:sldChg chg="add del">
        <pc:chgData name="Qu, Chengyi" userId="9f02c3db-5b00-4063-9ad4-7cdd84fdd2bb" providerId="ADAL" clId="{54A67444-F441-4145-B7B7-0BC8ED328209}" dt="2024-01-23T16:06:18.819" v="43"/>
        <pc:sldMkLst>
          <pc:docMk/>
          <pc:sldMk cId="2847344630" sldId="1276"/>
        </pc:sldMkLst>
      </pc:sldChg>
      <pc:sldChg chg="add del">
        <pc:chgData name="Qu, Chengyi" userId="9f02c3db-5b00-4063-9ad4-7cdd84fdd2bb" providerId="ADAL" clId="{54A67444-F441-4145-B7B7-0BC8ED328209}" dt="2024-01-23T16:06:18.819" v="43"/>
        <pc:sldMkLst>
          <pc:docMk/>
          <pc:sldMk cId="1548890303" sldId="1277"/>
        </pc:sldMkLst>
      </pc:sldChg>
      <pc:sldChg chg="add del">
        <pc:chgData name="Qu, Chengyi" userId="9f02c3db-5b00-4063-9ad4-7cdd84fdd2bb" providerId="ADAL" clId="{54A67444-F441-4145-B7B7-0BC8ED328209}" dt="2024-01-23T16:06:18.819" v="43"/>
        <pc:sldMkLst>
          <pc:docMk/>
          <pc:sldMk cId="3014670757" sldId="1278"/>
        </pc:sldMkLst>
      </pc:sldChg>
      <pc:sldChg chg="add del">
        <pc:chgData name="Qu, Chengyi" userId="9f02c3db-5b00-4063-9ad4-7cdd84fdd2bb" providerId="ADAL" clId="{54A67444-F441-4145-B7B7-0BC8ED328209}" dt="2024-01-23T16:06:18.819" v="43"/>
        <pc:sldMkLst>
          <pc:docMk/>
          <pc:sldMk cId="375507717" sldId="1279"/>
        </pc:sldMkLst>
      </pc:sldChg>
      <pc:sldChg chg="add del">
        <pc:chgData name="Qu, Chengyi" userId="9f02c3db-5b00-4063-9ad4-7cdd84fdd2bb" providerId="ADAL" clId="{54A67444-F441-4145-B7B7-0BC8ED328209}" dt="2024-01-23T16:06:18.819" v="43"/>
        <pc:sldMkLst>
          <pc:docMk/>
          <pc:sldMk cId="3565386033" sldId="1280"/>
        </pc:sldMkLst>
      </pc:sldChg>
      <pc:sldChg chg="add del">
        <pc:chgData name="Qu, Chengyi" userId="9f02c3db-5b00-4063-9ad4-7cdd84fdd2bb" providerId="ADAL" clId="{54A67444-F441-4145-B7B7-0BC8ED328209}" dt="2024-01-23T16:06:18.819" v="43"/>
        <pc:sldMkLst>
          <pc:docMk/>
          <pc:sldMk cId="3047513738" sldId="1281"/>
        </pc:sldMkLst>
      </pc:sldChg>
      <pc:sldMasterChg chg="del delSldLayout">
        <pc:chgData name="Qu, Chengyi" userId="9f02c3db-5b00-4063-9ad4-7cdd84fdd2bb" providerId="ADAL" clId="{54A67444-F441-4145-B7B7-0BC8ED328209}" dt="2024-01-23T16:04:34.681" v="21" actId="47"/>
        <pc:sldMasterMkLst>
          <pc:docMk/>
          <pc:sldMasterMk cId="481874104" sldId="2147483667"/>
        </pc:sldMasterMkLst>
        <pc:sldLayoutChg chg="del">
          <pc:chgData name="Qu, Chengyi" userId="9f02c3db-5b00-4063-9ad4-7cdd84fdd2bb" providerId="ADAL" clId="{54A67444-F441-4145-B7B7-0BC8ED328209}" dt="2024-01-23T16:04:34.681" v="21" actId="47"/>
          <pc:sldLayoutMkLst>
            <pc:docMk/>
            <pc:sldMasterMk cId="481874104" sldId="2147483667"/>
            <pc:sldLayoutMk cId="3790666592" sldId="2147483668"/>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3974852885" sldId="2147483669"/>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365228270" sldId="2147483670"/>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32629846" sldId="2147483671"/>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866846496" sldId="2147483672"/>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608458951" sldId="2147483673"/>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44881848" sldId="2147483674"/>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555211856" sldId="2147483675"/>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098067528" sldId="2147483676"/>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926623382" sldId="2147483677"/>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049911616" sldId="2147483678"/>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8227722" sldId="2147483679"/>
          </pc:sldLayoutMkLst>
        </pc:sldLayoutChg>
      </pc:sldMasterChg>
    </pc:docChg>
  </pc:docChgLst>
  <pc:docChgLst>
    <pc:chgData name="Qu, Chengyi" userId="9f02c3db-5b00-4063-9ad4-7cdd84fdd2bb" providerId="ADAL" clId="{397B8C19-8C06-4BDE-A892-FDAC9BE24FA4}"/>
    <pc:docChg chg="undo custSel addSld delSld modSld delMainMaster">
      <pc:chgData name="Qu, Chengyi" userId="9f02c3db-5b00-4063-9ad4-7cdd84fdd2bb" providerId="ADAL" clId="{397B8C19-8C06-4BDE-A892-FDAC9BE24FA4}" dt="2024-02-12T02:06:05.828" v="155" actId="207"/>
      <pc:docMkLst>
        <pc:docMk/>
      </pc:docMkLst>
      <pc:sldChg chg="del">
        <pc:chgData name="Qu, Chengyi" userId="9f02c3db-5b00-4063-9ad4-7cdd84fdd2bb" providerId="ADAL" clId="{397B8C19-8C06-4BDE-A892-FDAC9BE24FA4}" dt="2024-02-11T21:50:24.593" v="3" actId="47"/>
        <pc:sldMkLst>
          <pc:docMk/>
          <pc:sldMk cId="1672428454" sldId="260"/>
        </pc:sldMkLst>
      </pc:sldChg>
      <pc:sldChg chg="del">
        <pc:chgData name="Qu, Chengyi" userId="9f02c3db-5b00-4063-9ad4-7cdd84fdd2bb" providerId="ADAL" clId="{397B8C19-8C06-4BDE-A892-FDAC9BE24FA4}" dt="2024-02-11T21:50:24.593" v="3" actId="47"/>
        <pc:sldMkLst>
          <pc:docMk/>
          <pc:sldMk cId="3926442091" sldId="278"/>
        </pc:sldMkLst>
      </pc:sldChg>
      <pc:sldChg chg="del">
        <pc:chgData name="Qu, Chengyi" userId="9f02c3db-5b00-4063-9ad4-7cdd84fdd2bb" providerId="ADAL" clId="{397B8C19-8C06-4BDE-A892-FDAC9BE24FA4}" dt="2024-02-11T21:50:24.593" v="3" actId="47"/>
        <pc:sldMkLst>
          <pc:docMk/>
          <pc:sldMk cId="31746736" sldId="392"/>
        </pc:sldMkLst>
      </pc:sldChg>
      <pc:sldChg chg="del">
        <pc:chgData name="Qu, Chengyi" userId="9f02c3db-5b00-4063-9ad4-7cdd84fdd2bb" providerId="ADAL" clId="{397B8C19-8C06-4BDE-A892-FDAC9BE24FA4}" dt="2024-02-11T21:50:24.593" v="3" actId="47"/>
        <pc:sldMkLst>
          <pc:docMk/>
          <pc:sldMk cId="3184566003" sldId="393"/>
        </pc:sldMkLst>
      </pc:sldChg>
      <pc:sldChg chg="del">
        <pc:chgData name="Qu, Chengyi" userId="9f02c3db-5b00-4063-9ad4-7cdd84fdd2bb" providerId="ADAL" clId="{397B8C19-8C06-4BDE-A892-FDAC9BE24FA4}" dt="2024-02-11T21:50:24.593" v="3" actId="47"/>
        <pc:sldMkLst>
          <pc:docMk/>
          <pc:sldMk cId="1671043101" sldId="394"/>
        </pc:sldMkLst>
      </pc:sldChg>
      <pc:sldChg chg="del">
        <pc:chgData name="Qu, Chengyi" userId="9f02c3db-5b00-4063-9ad4-7cdd84fdd2bb" providerId="ADAL" clId="{397B8C19-8C06-4BDE-A892-FDAC9BE24FA4}" dt="2024-02-11T21:50:24.593" v="3" actId="47"/>
        <pc:sldMkLst>
          <pc:docMk/>
          <pc:sldMk cId="4219989565" sldId="395"/>
        </pc:sldMkLst>
      </pc:sldChg>
      <pc:sldChg chg="del">
        <pc:chgData name="Qu, Chengyi" userId="9f02c3db-5b00-4063-9ad4-7cdd84fdd2bb" providerId="ADAL" clId="{397B8C19-8C06-4BDE-A892-FDAC9BE24FA4}" dt="2024-02-11T21:50:24.593" v="3" actId="47"/>
        <pc:sldMkLst>
          <pc:docMk/>
          <pc:sldMk cId="1790099490" sldId="396"/>
        </pc:sldMkLst>
      </pc:sldChg>
      <pc:sldChg chg="del">
        <pc:chgData name="Qu, Chengyi" userId="9f02c3db-5b00-4063-9ad4-7cdd84fdd2bb" providerId="ADAL" clId="{397B8C19-8C06-4BDE-A892-FDAC9BE24FA4}" dt="2024-02-11T21:50:24.593" v="3" actId="47"/>
        <pc:sldMkLst>
          <pc:docMk/>
          <pc:sldMk cId="3002205896" sldId="398"/>
        </pc:sldMkLst>
      </pc:sldChg>
      <pc:sldChg chg="del">
        <pc:chgData name="Qu, Chengyi" userId="9f02c3db-5b00-4063-9ad4-7cdd84fdd2bb" providerId="ADAL" clId="{397B8C19-8C06-4BDE-A892-FDAC9BE24FA4}" dt="2024-02-11T21:50:24.593" v="3" actId="47"/>
        <pc:sldMkLst>
          <pc:docMk/>
          <pc:sldMk cId="1342671193" sldId="399"/>
        </pc:sldMkLst>
      </pc:sldChg>
      <pc:sldChg chg="del">
        <pc:chgData name="Qu, Chengyi" userId="9f02c3db-5b00-4063-9ad4-7cdd84fdd2bb" providerId="ADAL" clId="{397B8C19-8C06-4BDE-A892-FDAC9BE24FA4}" dt="2024-02-11T21:50:24.593" v="3" actId="47"/>
        <pc:sldMkLst>
          <pc:docMk/>
          <pc:sldMk cId="646371862" sldId="400"/>
        </pc:sldMkLst>
      </pc:sldChg>
      <pc:sldChg chg="del">
        <pc:chgData name="Qu, Chengyi" userId="9f02c3db-5b00-4063-9ad4-7cdd84fdd2bb" providerId="ADAL" clId="{397B8C19-8C06-4BDE-A892-FDAC9BE24FA4}" dt="2024-02-11T21:50:24.593" v="3" actId="47"/>
        <pc:sldMkLst>
          <pc:docMk/>
          <pc:sldMk cId="3946897576" sldId="401"/>
        </pc:sldMkLst>
      </pc:sldChg>
      <pc:sldChg chg="del">
        <pc:chgData name="Qu, Chengyi" userId="9f02c3db-5b00-4063-9ad4-7cdd84fdd2bb" providerId="ADAL" clId="{397B8C19-8C06-4BDE-A892-FDAC9BE24FA4}" dt="2024-02-11T21:50:24.593" v="3" actId="47"/>
        <pc:sldMkLst>
          <pc:docMk/>
          <pc:sldMk cId="3446725777" sldId="418"/>
        </pc:sldMkLst>
      </pc:sldChg>
      <pc:sldChg chg="del">
        <pc:chgData name="Qu, Chengyi" userId="9f02c3db-5b00-4063-9ad4-7cdd84fdd2bb" providerId="ADAL" clId="{397B8C19-8C06-4BDE-A892-FDAC9BE24FA4}" dt="2024-02-11T21:50:24.593" v="3" actId="47"/>
        <pc:sldMkLst>
          <pc:docMk/>
          <pc:sldMk cId="928474287" sldId="419"/>
        </pc:sldMkLst>
      </pc:sldChg>
      <pc:sldChg chg="del">
        <pc:chgData name="Qu, Chengyi" userId="9f02c3db-5b00-4063-9ad4-7cdd84fdd2bb" providerId="ADAL" clId="{397B8C19-8C06-4BDE-A892-FDAC9BE24FA4}" dt="2024-02-11T21:50:24.593" v="3" actId="47"/>
        <pc:sldMkLst>
          <pc:docMk/>
          <pc:sldMk cId="3460760720" sldId="421"/>
        </pc:sldMkLst>
      </pc:sldChg>
      <pc:sldChg chg="del">
        <pc:chgData name="Qu, Chengyi" userId="9f02c3db-5b00-4063-9ad4-7cdd84fdd2bb" providerId="ADAL" clId="{397B8C19-8C06-4BDE-A892-FDAC9BE24FA4}" dt="2024-02-11T21:50:24.593" v="3" actId="47"/>
        <pc:sldMkLst>
          <pc:docMk/>
          <pc:sldMk cId="2216415802" sldId="422"/>
        </pc:sldMkLst>
      </pc:sldChg>
      <pc:sldChg chg="delSp modSp add del mod delAnim">
        <pc:chgData name="Qu, Chengyi" userId="9f02c3db-5b00-4063-9ad4-7cdd84fdd2bb" providerId="ADAL" clId="{397B8C19-8C06-4BDE-A892-FDAC9BE24FA4}" dt="2024-02-11T21:53:37.163" v="13" actId="478"/>
        <pc:sldMkLst>
          <pc:docMk/>
          <pc:sldMk cId="1927004406" sldId="633"/>
        </pc:sldMkLst>
        <pc:spChg chg="mod">
          <ac:chgData name="Qu, Chengyi" userId="9f02c3db-5b00-4063-9ad4-7cdd84fdd2bb" providerId="ADAL" clId="{397B8C19-8C06-4BDE-A892-FDAC9BE24FA4}" dt="2024-02-11T21:51:29.887" v="4"/>
          <ac:spMkLst>
            <pc:docMk/>
            <pc:sldMk cId="1927004406" sldId="633"/>
            <ac:spMk id="2" creationId="{00000000-0000-0000-0000-000000000000}"/>
          </ac:spMkLst>
        </pc:spChg>
        <pc:spChg chg="del">
          <ac:chgData name="Qu, Chengyi" userId="9f02c3db-5b00-4063-9ad4-7cdd84fdd2bb" providerId="ADAL" clId="{397B8C19-8C06-4BDE-A892-FDAC9BE24FA4}" dt="2024-02-11T21:53:37.163" v="13" actId="478"/>
          <ac:spMkLst>
            <pc:docMk/>
            <pc:sldMk cId="1927004406" sldId="633"/>
            <ac:spMk id="8" creationId="{28BC29DD-13BC-D245-8FE5-90D4C0F4B170}"/>
          </ac:spMkLst>
        </pc:spChg>
      </pc:sldChg>
      <pc:sldChg chg="modSp add del">
        <pc:chgData name="Qu, Chengyi" userId="9f02c3db-5b00-4063-9ad4-7cdd84fdd2bb" providerId="ADAL" clId="{397B8C19-8C06-4BDE-A892-FDAC9BE24FA4}" dt="2024-02-11T21:51:32.163" v="9"/>
        <pc:sldMkLst>
          <pc:docMk/>
          <pc:sldMk cId="3327658120" sldId="634"/>
        </pc:sldMkLst>
        <pc:spChg chg="mod">
          <ac:chgData name="Qu, Chengyi" userId="9f02c3db-5b00-4063-9ad4-7cdd84fdd2bb" providerId="ADAL" clId="{397B8C19-8C06-4BDE-A892-FDAC9BE24FA4}" dt="2024-02-11T21:51:29.887" v="4"/>
          <ac:spMkLst>
            <pc:docMk/>
            <pc:sldMk cId="3327658120" sldId="634"/>
            <ac:spMk id="2" creationId="{00000000-0000-0000-0000-000000000000}"/>
          </ac:spMkLst>
        </pc:spChg>
      </pc:sldChg>
      <pc:sldChg chg="modSp add del">
        <pc:chgData name="Qu, Chengyi" userId="9f02c3db-5b00-4063-9ad4-7cdd84fdd2bb" providerId="ADAL" clId="{397B8C19-8C06-4BDE-A892-FDAC9BE24FA4}" dt="2024-02-11T21:51:32.163" v="9"/>
        <pc:sldMkLst>
          <pc:docMk/>
          <pc:sldMk cId="2072688855" sldId="635"/>
        </pc:sldMkLst>
        <pc:spChg chg="mod">
          <ac:chgData name="Qu, Chengyi" userId="9f02c3db-5b00-4063-9ad4-7cdd84fdd2bb" providerId="ADAL" clId="{397B8C19-8C06-4BDE-A892-FDAC9BE24FA4}" dt="2024-02-11T21:51:29.887" v="4"/>
          <ac:spMkLst>
            <pc:docMk/>
            <pc:sldMk cId="2072688855" sldId="635"/>
            <ac:spMk id="2" creationId="{00000000-0000-0000-0000-000000000000}"/>
          </ac:spMkLst>
        </pc:spChg>
      </pc:sldChg>
      <pc:sldChg chg="modSp add del">
        <pc:chgData name="Qu, Chengyi" userId="9f02c3db-5b00-4063-9ad4-7cdd84fdd2bb" providerId="ADAL" clId="{397B8C19-8C06-4BDE-A892-FDAC9BE24FA4}" dt="2024-02-11T21:51:32.163" v="9"/>
        <pc:sldMkLst>
          <pc:docMk/>
          <pc:sldMk cId="1581542834" sldId="636"/>
        </pc:sldMkLst>
        <pc:spChg chg="mod">
          <ac:chgData name="Qu, Chengyi" userId="9f02c3db-5b00-4063-9ad4-7cdd84fdd2bb" providerId="ADAL" clId="{397B8C19-8C06-4BDE-A892-FDAC9BE24FA4}" dt="2024-02-11T21:51:29.887" v="4"/>
          <ac:spMkLst>
            <pc:docMk/>
            <pc:sldMk cId="1581542834" sldId="636"/>
            <ac:spMk id="2" creationId="{00000000-0000-0000-0000-000000000000}"/>
          </ac:spMkLst>
        </pc:spChg>
      </pc:sldChg>
      <pc:sldChg chg="modSp add del">
        <pc:chgData name="Qu, Chengyi" userId="9f02c3db-5b00-4063-9ad4-7cdd84fdd2bb" providerId="ADAL" clId="{397B8C19-8C06-4BDE-A892-FDAC9BE24FA4}" dt="2024-02-11T21:51:32.163" v="9"/>
        <pc:sldMkLst>
          <pc:docMk/>
          <pc:sldMk cId="3334244613" sldId="637"/>
        </pc:sldMkLst>
        <pc:spChg chg="mod">
          <ac:chgData name="Qu, Chengyi" userId="9f02c3db-5b00-4063-9ad4-7cdd84fdd2bb" providerId="ADAL" clId="{397B8C19-8C06-4BDE-A892-FDAC9BE24FA4}" dt="2024-02-11T21:51:29.887" v="4"/>
          <ac:spMkLst>
            <pc:docMk/>
            <pc:sldMk cId="3334244613" sldId="637"/>
            <ac:spMk id="2" creationId="{00000000-0000-0000-0000-000000000000}"/>
          </ac:spMkLst>
        </pc:spChg>
      </pc:sldChg>
      <pc:sldChg chg="add del">
        <pc:chgData name="Qu, Chengyi" userId="9f02c3db-5b00-4063-9ad4-7cdd84fdd2bb" providerId="ADAL" clId="{397B8C19-8C06-4BDE-A892-FDAC9BE24FA4}" dt="2024-02-11T21:51:32.163" v="9"/>
        <pc:sldMkLst>
          <pc:docMk/>
          <pc:sldMk cId="2570886114" sldId="638"/>
        </pc:sldMkLst>
      </pc:sldChg>
      <pc:sldChg chg="add del">
        <pc:chgData name="Qu, Chengyi" userId="9f02c3db-5b00-4063-9ad4-7cdd84fdd2bb" providerId="ADAL" clId="{397B8C19-8C06-4BDE-A892-FDAC9BE24FA4}" dt="2024-02-11T21:51:32.163" v="9"/>
        <pc:sldMkLst>
          <pc:docMk/>
          <pc:sldMk cId="1039379895" sldId="639"/>
        </pc:sldMkLst>
      </pc:sldChg>
      <pc:sldChg chg="add del">
        <pc:chgData name="Qu, Chengyi" userId="9f02c3db-5b00-4063-9ad4-7cdd84fdd2bb" providerId="ADAL" clId="{397B8C19-8C06-4BDE-A892-FDAC9BE24FA4}" dt="2024-02-11T21:51:32.163" v="9"/>
        <pc:sldMkLst>
          <pc:docMk/>
          <pc:sldMk cId="1913390666" sldId="640"/>
        </pc:sldMkLst>
      </pc:sldChg>
      <pc:sldChg chg="addSp modSp add del mod">
        <pc:chgData name="Qu, Chengyi" userId="9f02c3db-5b00-4063-9ad4-7cdd84fdd2bb" providerId="ADAL" clId="{397B8C19-8C06-4BDE-A892-FDAC9BE24FA4}" dt="2024-02-11T22:10:58.364" v="96" actId="20577"/>
        <pc:sldMkLst>
          <pc:docMk/>
          <pc:sldMk cId="3742767098" sldId="641"/>
        </pc:sldMkLst>
        <pc:spChg chg="add mod">
          <ac:chgData name="Qu, Chengyi" userId="9f02c3db-5b00-4063-9ad4-7cdd84fdd2bb" providerId="ADAL" clId="{397B8C19-8C06-4BDE-A892-FDAC9BE24FA4}" dt="2024-02-11T22:10:58.364" v="96" actId="20577"/>
          <ac:spMkLst>
            <pc:docMk/>
            <pc:sldMk cId="3742767098" sldId="641"/>
            <ac:spMk id="3" creationId="{64DF9FEE-8FB5-5ABE-6C84-DEFA2BA8AC46}"/>
          </ac:spMkLst>
        </pc:spChg>
        <pc:spChg chg="mod">
          <ac:chgData name="Qu, Chengyi" userId="9f02c3db-5b00-4063-9ad4-7cdd84fdd2bb" providerId="ADAL" clId="{397B8C19-8C06-4BDE-A892-FDAC9BE24FA4}" dt="2024-02-11T21:51:32.163" v="9"/>
          <ac:spMkLst>
            <pc:docMk/>
            <pc:sldMk cId="3742767098" sldId="641"/>
            <ac:spMk id="5" creationId="{D8BA0B61-AABA-934F-BF80-A96209B0E967}"/>
          </ac:spMkLst>
        </pc:spChg>
        <pc:spChg chg="mod">
          <ac:chgData name="Qu, Chengyi" userId="9f02c3db-5b00-4063-9ad4-7cdd84fdd2bb" providerId="ADAL" clId="{397B8C19-8C06-4BDE-A892-FDAC9BE24FA4}" dt="2024-02-11T22:04:55.184" v="51" actId="20577"/>
          <ac:spMkLst>
            <pc:docMk/>
            <pc:sldMk cId="3742767098" sldId="641"/>
            <ac:spMk id="6" creationId="{030A0C09-7B48-994B-9EA8-D10127720957}"/>
          </ac:spMkLst>
        </pc:spChg>
      </pc:sldChg>
      <pc:sldChg chg="modSp add del mod">
        <pc:chgData name="Qu, Chengyi" userId="9f02c3db-5b00-4063-9ad4-7cdd84fdd2bb" providerId="ADAL" clId="{397B8C19-8C06-4BDE-A892-FDAC9BE24FA4}" dt="2024-02-11T21:51:32.163" v="9"/>
        <pc:sldMkLst>
          <pc:docMk/>
          <pc:sldMk cId="1210879731" sldId="643"/>
        </pc:sldMkLst>
        <pc:spChg chg="mod">
          <ac:chgData name="Qu, Chengyi" userId="9f02c3db-5b00-4063-9ad4-7cdd84fdd2bb" providerId="ADAL" clId="{397B8C19-8C06-4BDE-A892-FDAC9BE24FA4}" dt="2024-02-11T21:51:32.163" v="9"/>
          <ac:spMkLst>
            <pc:docMk/>
            <pc:sldMk cId="1210879731" sldId="643"/>
            <ac:spMk id="5" creationId="{D8BA0B61-AABA-934F-BF80-A96209B0E967}"/>
          </ac:spMkLst>
        </pc:spChg>
      </pc:sldChg>
      <pc:sldChg chg="modSp add del mod modNotesTx">
        <pc:chgData name="Qu, Chengyi" userId="9f02c3db-5b00-4063-9ad4-7cdd84fdd2bb" providerId="ADAL" clId="{397B8C19-8C06-4BDE-A892-FDAC9BE24FA4}" dt="2024-02-11T22:29:31.245" v="149"/>
        <pc:sldMkLst>
          <pc:docMk/>
          <pc:sldMk cId="3403893922" sldId="644"/>
        </pc:sldMkLst>
        <pc:spChg chg="mod">
          <ac:chgData name="Qu, Chengyi" userId="9f02c3db-5b00-4063-9ad4-7cdd84fdd2bb" providerId="ADAL" clId="{397B8C19-8C06-4BDE-A892-FDAC9BE24FA4}" dt="2024-02-11T21:51:32.163" v="9"/>
          <ac:spMkLst>
            <pc:docMk/>
            <pc:sldMk cId="3403893922" sldId="644"/>
            <ac:spMk id="3" creationId="{277D561B-8CB8-E84E-8FB7-43BF40772B2C}"/>
          </ac:spMkLst>
        </pc:spChg>
      </pc:sldChg>
      <pc:sldChg chg="add del">
        <pc:chgData name="Qu, Chengyi" userId="9f02c3db-5b00-4063-9ad4-7cdd84fdd2bb" providerId="ADAL" clId="{397B8C19-8C06-4BDE-A892-FDAC9BE24FA4}" dt="2024-02-11T21:51:32.163" v="9"/>
        <pc:sldMkLst>
          <pc:docMk/>
          <pc:sldMk cId="1668754033" sldId="645"/>
        </pc:sldMkLst>
      </pc:sldChg>
      <pc:sldChg chg="add del">
        <pc:chgData name="Qu, Chengyi" userId="9f02c3db-5b00-4063-9ad4-7cdd84fdd2bb" providerId="ADAL" clId="{397B8C19-8C06-4BDE-A892-FDAC9BE24FA4}" dt="2024-02-11T21:51:32.163" v="9"/>
        <pc:sldMkLst>
          <pc:docMk/>
          <pc:sldMk cId="1881150535" sldId="646"/>
        </pc:sldMkLst>
      </pc:sldChg>
      <pc:sldChg chg="add del">
        <pc:chgData name="Qu, Chengyi" userId="9f02c3db-5b00-4063-9ad4-7cdd84fdd2bb" providerId="ADAL" clId="{397B8C19-8C06-4BDE-A892-FDAC9BE24FA4}" dt="2024-02-11T21:52:26.671" v="11"/>
        <pc:sldMkLst>
          <pc:docMk/>
          <pc:sldMk cId="456788748" sldId="672"/>
        </pc:sldMkLst>
      </pc:sldChg>
      <pc:sldChg chg="add del">
        <pc:chgData name="Qu, Chengyi" userId="9f02c3db-5b00-4063-9ad4-7cdd84fdd2bb" providerId="ADAL" clId="{397B8C19-8C06-4BDE-A892-FDAC9BE24FA4}" dt="2024-02-11T21:52:26.671" v="11"/>
        <pc:sldMkLst>
          <pc:docMk/>
          <pc:sldMk cId="96406873" sldId="673"/>
        </pc:sldMkLst>
      </pc:sldChg>
      <pc:sldChg chg="add del">
        <pc:chgData name="Qu, Chengyi" userId="9f02c3db-5b00-4063-9ad4-7cdd84fdd2bb" providerId="ADAL" clId="{397B8C19-8C06-4BDE-A892-FDAC9BE24FA4}" dt="2024-02-11T21:52:26.671" v="11"/>
        <pc:sldMkLst>
          <pc:docMk/>
          <pc:sldMk cId="4154517867" sldId="674"/>
        </pc:sldMkLst>
      </pc:sldChg>
      <pc:sldChg chg="add del">
        <pc:chgData name="Qu, Chengyi" userId="9f02c3db-5b00-4063-9ad4-7cdd84fdd2bb" providerId="ADAL" clId="{397B8C19-8C06-4BDE-A892-FDAC9BE24FA4}" dt="2024-02-11T21:52:26.671" v="11"/>
        <pc:sldMkLst>
          <pc:docMk/>
          <pc:sldMk cId="3333933496" sldId="675"/>
        </pc:sldMkLst>
      </pc:sldChg>
      <pc:sldChg chg="add del">
        <pc:chgData name="Qu, Chengyi" userId="9f02c3db-5b00-4063-9ad4-7cdd84fdd2bb" providerId="ADAL" clId="{397B8C19-8C06-4BDE-A892-FDAC9BE24FA4}" dt="2024-02-11T21:52:26.671" v="11"/>
        <pc:sldMkLst>
          <pc:docMk/>
          <pc:sldMk cId="715274724" sldId="676"/>
        </pc:sldMkLst>
      </pc:sldChg>
      <pc:sldChg chg="add del">
        <pc:chgData name="Qu, Chengyi" userId="9f02c3db-5b00-4063-9ad4-7cdd84fdd2bb" providerId="ADAL" clId="{397B8C19-8C06-4BDE-A892-FDAC9BE24FA4}" dt="2024-02-11T21:52:26.671" v="11"/>
        <pc:sldMkLst>
          <pc:docMk/>
          <pc:sldMk cId="257868271" sldId="677"/>
        </pc:sldMkLst>
      </pc:sldChg>
      <pc:sldChg chg="add del">
        <pc:chgData name="Qu, Chengyi" userId="9f02c3db-5b00-4063-9ad4-7cdd84fdd2bb" providerId="ADAL" clId="{397B8C19-8C06-4BDE-A892-FDAC9BE24FA4}" dt="2024-02-11T21:52:26.671" v="11"/>
        <pc:sldMkLst>
          <pc:docMk/>
          <pc:sldMk cId="3746342220" sldId="678"/>
        </pc:sldMkLst>
      </pc:sldChg>
      <pc:sldChg chg="add del">
        <pc:chgData name="Qu, Chengyi" userId="9f02c3db-5b00-4063-9ad4-7cdd84fdd2bb" providerId="ADAL" clId="{397B8C19-8C06-4BDE-A892-FDAC9BE24FA4}" dt="2024-02-11T21:52:26.671" v="11"/>
        <pc:sldMkLst>
          <pc:docMk/>
          <pc:sldMk cId="3589473169" sldId="679"/>
        </pc:sldMkLst>
      </pc:sldChg>
      <pc:sldChg chg="add del">
        <pc:chgData name="Qu, Chengyi" userId="9f02c3db-5b00-4063-9ad4-7cdd84fdd2bb" providerId="ADAL" clId="{397B8C19-8C06-4BDE-A892-FDAC9BE24FA4}" dt="2024-02-11T21:52:26.671" v="11"/>
        <pc:sldMkLst>
          <pc:docMk/>
          <pc:sldMk cId="3560384563" sldId="680"/>
        </pc:sldMkLst>
      </pc:sldChg>
      <pc:sldChg chg="add del modNotes modNotesTx">
        <pc:chgData name="Qu, Chengyi" userId="9f02c3db-5b00-4063-9ad4-7cdd84fdd2bb" providerId="ADAL" clId="{397B8C19-8C06-4BDE-A892-FDAC9BE24FA4}" dt="2024-02-11T22:38:27.540" v="151"/>
        <pc:sldMkLst>
          <pc:docMk/>
          <pc:sldMk cId="2417826034" sldId="681"/>
        </pc:sldMkLst>
      </pc:sldChg>
      <pc:sldChg chg="add del">
        <pc:chgData name="Qu, Chengyi" userId="9f02c3db-5b00-4063-9ad4-7cdd84fdd2bb" providerId="ADAL" clId="{397B8C19-8C06-4BDE-A892-FDAC9BE24FA4}" dt="2024-02-11T21:52:26.671" v="11"/>
        <pc:sldMkLst>
          <pc:docMk/>
          <pc:sldMk cId="1487987344" sldId="682"/>
        </pc:sldMkLst>
      </pc:sldChg>
      <pc:sldChg chg="add del">
        <pc:chgData name="Qu, Chengyi" userId="9f02c3db-5b00-4063-9ad4-7cdd84fdd2bb" providerId="ADAL" clId="{397B8C19-8C06-4BDE-A892-FDAC9BE24FA4}" dt="2024-02-11T21:52:26.671" v="11"/>
        <pc:sldMkLst>
          <pc:docMk/>
          <pc:sldMk cId="2453424196" sldId="683"/>
        </pc:sldMkLst>
      </pc:sldChg>
      <pc:sldChg chg="add del">
        <pc:chgData name="Qu, Chengyi" userId="9f02c3db-5b00-4063-9ad4-7cdd84fdd2bb" providerId="ADAL" clId="{397B8C19-8C06-4BDE-A892-FDAC9BE24FA4}" dt="2024-02-11T21:52:26.671" v="11"/>
        <pc:sldMkLst>
          <pc:docMk/>
          <pc:sldMk cId="2152457748" sldId="684"/>
        </pc:sldMkLst>
      </pc:sldChg>
      <pc:sldChg chg="add del">
        <pc:chgData name="Qu, Chengyi" userId="9f02c3db-5b00-4063-9ad4-7cdd84fdd2bb" providerId="ADAL" clId="{397B8C19-8C06-4BDE-A892-FDAC9BE24FA4}" dt="2024-02-11T21:52:26.671" v="11"/>
        <pc:sldMkLst>
          <pc:docMk/>
          <pc:sldMk cId="2108412039" sldId="685"/>
        </pc:sldMkLst>
      </pc:sldChg>
      <pc:sldChg chg="add del">
        <pc:chgData name="Qu, Chengyi" userId="9f02c3db-5b00-4063-9ad4-7cdd84fdd2bb" providerId="ADAL" clId="{397B8C19-8C06-4BDE-A892-FDAC9BE24FA4}" dt="2024-02-11T21:52:26.671" v="11"/>
        <pc:sldMkLst>
          <pc:docMk/>
          <pc:sldMk cId="3783357540" sldId="686"/>
        </pc:sldMkLst>
      </pc:sldChg>
      <pc:sldChg chg="add del">
        <pc:chgData name="Qu, Chengyi" userId="9f02c3db-5b00-4063-9ad4-7cdd84fdd2bb" providerId="ADAL" clId="{397B8C19-8C06-4BDE-A892-FDAC9BE24FA4}" dt="2024-02-11T21:52:26.671" v="11"/>
        <pc:sldMkLst>
          <pc:docMk/>
          <pc:sldMk cId="1311487720" sldId="687"/>
        </pc:sldMkLst>
      </pc:sldChg>
      <pc:sldChg chg="add del">
        <pc:chgData name="Qu, Chengyi" userId="9f02c3db-5b00-4063-9ad4-7cdd84fdd2bb" providerId="ADAL" clId="{397B8C19-8C06-4BDE-A892-FDAC9BE24FA4}" dt="2024-02-11T21:52:26.671" v="11"/>
        <pc:sldMkLst>
          <pc:docMk/>
          <pc:sldMk cId="1498789726" sldId="688"/>
        </pc:sldMkLst>
      </pc:sldChg>
      <pc:sldChg chg="add del">
        <pc:chgData name="Qu, Chengyi" userId="9f02c3db-5b00-4063-9ad4-7cdd84fdd2bb" providerId="ADAL" clId="{397B8C19-8C06-4BDE-A892-FDAC9BE24FA4}" dt="2024-02-11T21:52:26.671" v="11"/>
        <pc:sldMkLst>
          <pc:docMk/>
          <pc:sldMk cId="777063748" sldId="689"/>
        </pc:sldMkLst>
      </pc:sldChg>
      <pc:sldChg chg="add del">
        <pc:chgData name="Qu, Chengyi" userId="9f02c3db-5b00-4063-9ad4-7cdd84fdd2bb" providerId="ADAL" clId="{397B8C19-8C06-4BDE-A892-FDAC9BE24FA4}" dt="2024-02-12T00:48:33.795" v="152" actId="47"/>
        <pc:sldMkLst>
          <pc:docMk/>
          <pc:sldMk cId="4116137758" sldId="690"/>
        </pc:sldMkLst>
      </pc:sldChg>
      <pc:sldChg chg="add del">
        <pc:chgData name="Qu, Chengyi" userId="9f02c3db-5b00-4063-9ad4-7cdd84fdd2bb" providerId="ADAL" clId="{397B8C19-8C06-4BDE-A892-FDAC9BE24FA4}" dt="2024-02-12T00:48:33.795" v="152" actId="47"/>
        <pc:sldMkLst>
          <pc:docMk/>
          <pc:sldMk cId="474055754" sldId="691"/>
        </pc:sldMkLst>
      </pc:sldChg>
      <pc:sldChg chg="add del">
        <pc:chgData name="Qu, Chengyi" userId="9f02c3db-5b00-4063-9ad4-7cdd84fdd2bb" providerId="ADAL" clId="{397B8C19-8C06-4BDE-A892-FDAC9BE24FA4}" dt="2024-02-12T00:48:33.795" v="152" actId="47"/>
        <pc:sldMkLst>
          <pc:docMk/>
          <pc:sldMk cId="460341792" sldId="692"/>
        </pc:sldMkLst>
      </pc:sldChg>
      <pc:sldChg chg="add del">
        <pc:chgData name="Qu, Chengyi" userId="9f02c3db-5b00-4063-9ad4-7cdd84fdd2bb" providerId="ADAL" clId="{397B8C19-8C06-4BDE-A892-FDAC9BE24FA4}" dt="2024-02-11T21:52:26.671" v="11"/>
        <pc:sldMkLst>
          <pc:docMk/>
          <pc:sldMk cId="1989709339" sldId="693"/>
        </pc:sldMkLst>
      </pc:sldChg>
      <pc:sldChg chg="add del">
        <pc:chgData name="Qu, Chengyi" userId="9f02c3db-5b00-4063-9ad4-7cdd84fdd2bb" providerId="ADAL" clId="{397B8C19-8C06-4BDE-A892-FDAC9BE24FA4}" dt="2024-02-11T21:52:26.671" v="11"/>
        <pc:sldMkLst>
          <pc:docMk/>
          <pc:sldMk cId="1913387589" sldId="694"/>
        </pc:sldMkLst>
      </pc:sldChg>
      <pc:sldChg chg="add del">
        <pc:chgData name="Qu, Chengyi" userId="9f02c3db-5b00-4063-9ad4-7cdd84fdd2bb" providerId="ADAL" clId="{397B8C19-8C06-4BDE-A892-FDAC9BE24FA4}" dt="2024-02-11T21:52:26.671" v="11"/>
        <pc:sldMkLst>
          <pc:docMk/>
          <pc:sldMk cId="3744046807" sldId="695"/>
        </pc:sldMkLst>
      </pc:sldChg>
      <pc:sldChg chg="add del">
        <pc:chgData name="Qu, Chengyi" userId="9f02c3db-5b00-4063-9ad4-7cdd84fdd2bb" providerId="ADAL" clId="{397B8C19-8C06-4BDE-A892-FDAC9BE24FA4}" dt="2024-02-12T00:48:33.795" v="152" actId="47"/>
        <pc:sldMkLst>
          <pc:docMk/>
          <pc:sldMk cId="2377650407" sldId="696"/>
        </pc:sldMkLst>
      </pc:sldChg>
      <pc:sldChg chg="add del">
        <pc:chgData name="Qu, Chengyi" userId="9f02c3db-5b00-4063-9ad4-7cdd84fdd2bb" providerId="ADAL" clId="{397B8C19-8C06-4BDE-A892-FDAC9BE24FA4}" dt="2024-02-12T00:48:33.795" v="152" actId="47"/>
        <pc:sldMkLst>
          <pc:docMk/>
          <pc:sldMk cId="1774760496" sldId="697"/>
        </pc:sldMkLst>
      </pc:sldChg>
      <pc:sldChg chg="add del">
        <pc:chgData name="Qu, Chengyi" userId="9f02c3db-5b00-4063-9ad4-7cdd84fdd2bb" providerId="ADAL" clId="{397B8C19-8C06-4BDE-A892-FDAC9BE24FA4}" dt="2024-02-11T21:52:36.183" v="12" actId="47"/>
        <pc:sldMkLst>
          <pc:docMk/>
          <pc:sldMk cId="1361360619" sldId="698"/>
        </pc:sldMkLst>
      </pc:sldChg>
      <pc:sldChg chg="del">
        <pc:chgData name="Qu, Chengyi" userId="9f02c3db-5b00-4063-9ad4-7cdd84fdd2bb" providerId="ADAL" clId="{397B8C19-8C06-4BDE-A892-FDAC9BE24FA4}" dt="2024-02-11T21:50:24.593" v="3" actId="47"/>
        <pc:sldMkLst>
          <pc:docMk/>
          <pc:sldMk cId="684431789" sldId="701"/>
        </pc:sldMkLst>
      </pc:sldChg>
      <pc:sldChg chg="del">
        <pc:chgData name="Qu, Chengyi" userId="9f02c3db-5b00-4063-9ad4-7cdd84fdd2bb" providerId="ADAL" clId="{397B8C19-8C06-4BDE-A892-FDAC9BE24FA4}" dt="2024-02-11T21:50:24.593" v="3" actId="47"/>
        <pc:sldMkLst>
          <pc:docMk/>
          <pc:sldMk cId="2889163335" sldId="702"/>
        </pc:sldMkLst>
      </pc:sldChg>
      <pc:sldChg chg="del">
        <pc:chgData name="Qu, Chengyi" userId="9f02c3db-5b00-4063-9ad4-7cdd84fdd2bb" providerId="ADAL" clId="{397B8C19-8C06-4BDE-A892-FDAC9BE24FA4}" dt="2024-02-11T21:50:24.593" v="3" actId="47"/>
        <pc:sldMkLst>
          <pc:docMk/>
          <pc:sldMk cId="3651479284" sldId="703"/>
        </pc:sldMkLst>
      </pc:sldChg>
      <pc:sldChg chg="modSp mod">
        <pc:chgData name="Qu, Chengyi" userId="9f02c3db-5b00-4063-9ad4-7cdd84fdd2bb" providerId="ADAL" clId="{397B8C19-8C06-4BDE-A892-FDAC9BE24FA4}" dt="2024-02-11T21:50:20.772" v="2" actId="207"/>
        <pc:sldMkLst>
          <pc:docMk/>
          <pc:sldMk cId="3507344199" sldId="1265"/>
        </pc:sldMkLst>
        <pc:spChg chg="mod">
          <ac:chgData name="Qu, Chengyi" userId="9f02c3db-5b00-4063-9ad4-7cdd84fdd2bb" providerId="ADAL" clId="{397B8C19-8C06-4BDE-A892-FDAC9BE24FA4}" dt="2024-02-11T21:50:20.772" v="2" actId="207"/>
          <ac:spMkLst>
            <pc:docMk/>
            <pc:sldMk cId="3507344199" sldId="1265"/>
            <ac:spMk id="5" creationId="{9DA21398-CE95-4290-A860-E1477BCE3728}"/>
          </ac:spMkLst>
        </pc:spChg>
      </pc:sldChg>
      <pc:sldChg chg="del">
        <pc:chgData name="Qu, Chengyi" userId="9f02c3db-5b00-4063-9ad4-7cdd84fdd2bb" providerId="ADAL" clId="{397B8C19-8C06-4BDE-A892-FDAC9BE24FA4}" dt="2024-02-11T21:50:24.593" v="3" actId="47"/>
        <pc:sldMkLst>
          <pc:docMk/>
          <pc:sldMk cId="1996591682" sldId="1266"/>
        </pc:sldMkLst>
      </pc:sldChg>
      <pc:sldChg chg="modSp add mod">
        <pc:chgData name="Qu, Chengyi" userId="9f02c3db-5b00-4063-9ad4-7cdd84fdd2bb" providerId="ADAL" clId="{397B8C19-8C06-4BDE-A892-FDAC9BE24FA4}" dt="2024-02-12T02:06:05.828" v="155" actId="207"/>
        <pc:sldMkLst>
          <pc:docMk/>
          <pc:sldMk cId="3209912214" sldId="1266"/>
        </pc:sldMkLst>
        <pc:spChg chg="mod">
          <ac:chgData name="Qu, Chengyi" userId="9f02c3db-5b00-4063-9ad4-7cdd84fdd2bb" providerId="ADAL" clId="{397B8C19-8C06-4BDE-A892-FDAC9BE24FA4}" dt="2024-02-12T02:06:05.828" v="155" actId="207"/>
          <ac:spMkLst>
            <pc:docMk/>
            <pc:sldMk cId="3209912214" sldId="1266"/>
            <ac:spMk id="5" creationId="{73B1A264-6A54-02F1-9411-E76C215F17E8}"/>
          </ac:spMkLst>
        </pc:spChg>
      </pc:sldChg>
      <pc:sldChg chg="del">
        <pc:chgData name="Qu, Chengyi" userId="9f02c3db-5b00-4063-9ad4-7cdd84fdd2bb" providerId="ADAL" clId="{397B8C19-8C06-4BDE-A892-FDAC9BE24FA4}" dt="2024-02-11T21:50:24.593" v="3" actId="47"/>
        <pc:sldMkLst>
          <pc:docMk/>
          <pc:sldMk cId="1438909993" sldId="1267"/>
        </pc:sldMkLst>
      </pc:sldChg>
      <pc:sldChg chg="del">
        <pc:chgData name="Qu, Chengyi" userId="9f02c3db-5b00-4063-9ad4-7cdd84fdd2bb" providerId="ADAL" clId="{397B8C19-8C06-4BDE-A892-FDAC9BE24FA4}" dt="2024-02-11T21:50:24.593" v="3" actId="47"/>
        <pc:sldMkLst>
          <pc:docMk/>
          <pc:sldMk cId="3416110985" sldId="1268"/>
        </pc:sldMkLst>
      </pc:sldChg>
      <pc:sldChg chg="del">
        <pc:chgData name="Qu, Chengyi" userId="9f02c3db-5b00-4063-9ad4-7cdd84fdd2bb" providerId="ADAL" clId="{397B8C19-8C06-4BDE-A892-FDAC9BE24FA4}" dt="2024-02-11T21:50:24.593" v="3" actId="47"/>
        <pc:sldMkLst>
          <pc:docMk/>
          <pc:sldMk cId="2561194058" sldId="1269"/>
        </pc:sldMkLst>
      </pc:sldChg>
      <pc:sldChg chg="del">
        <pc:chgData name="Qu, Chengyi" userId="9f02c3db-5b00-4063-9ad4-7cdd84fdd2bb" providerId="ADAL" clId="{397B8C19-8C06-4BDE-A892-FDAC9BE24FA4}" dt="2024-02-11T21:50:24.593" v="3" actId="47"/>
        <pc:sldMkLst>
          <pc:docMk/>
          <pc:sldMk cId="2354105606" sldId="1270"/>
        </pc:sldMkLst>
      </pc:sldChg>
      <pc:sldChg chg="del">
        <pc:chgData name="Qu, Chengyi" userId="9f02c3db-5b00-4063-9ad4-7cdd84fdd2bb" providerId="ADAL" clId="{397B8C19-8C06-4BDE-A892-FDAC9BE24FA4}" dt="2024-02-11T21:50:24.593" v="3" actId="47"/>
        <pc:sldMkLst>
          <pc:docMk/>
          <pc:sldMk cId="1052560923" sldId="1271"/>
        </pc:sldMkLst>
      </pc:sldChg>
      <pc:sldChg chg="del">
        <pc:chgData name="Qu, Chengyi" userId="9f02c3db-5b00-4063-9ad4-7cdd84fdd2bb" providerId="ADAL" clId="{397B8C19-8C06-4BDE-A892-FDAC9BE24FA4}" dt="2024-02-11T21:50:24.593" v="3" actId="47"/>
        <pc:sldMkLst>
          <pc:docMk/>
          <pc:sldMk cId="1187497349" sldId="1272"/>
        </pc:sldMkLst>
      </pc:sldChg>
      <pc:sldChg chg="del">
        <pc:chgData name="Qu, Chengyi" userId="9f02c3db-5b00-4063-9ad4-7cdd84fdd2bb" providerId="ADAL" clId="{397B8C19-8C06-4BDE-A892-FDAC9BE24FA4}" dt="2024-02-11T21:50:24.593" v="3" actId="47"/>
        <pc:sldMkLst>
          <pc:docMk/>
          <pc:sldMk cId="1285252224" sldId="1273"/>
        </pc:sldMkLst>
      </pc:sldChg>
      <pc:sldMasterChg chg="del delSldLayout">
        <pc:chgData name="Qu, Chengyi" userId="9f02c3db-5b00-4063-9ad4-7cdd84fdd2bb" providerId="ADAL" clId="{397B8C19-8C06-4BDE-A892-FDAC9BE24FA4}" dt="2024-02-11T21:50:24.593" v="3" actId="47"/>
        <pc:sldMasterMkLst>
          <pc:docMk/>
          <pc:sldMasterMk cId="3956959006" sldId="2147483683"/>
        </pc:sldMasterMkLst>
        <pc:sldLayoutChg chg="del">
          <pc:chgData name="Qu, Chengyi" userId="9f02c3db-5b00-4063-9ad4-7cdd84fdd2bb" providerId="ADAL" clId="{397B8C19-8C06-4BDE-A892-FDAC9BE24FA4}" dt="2024-02-11T21:50:24.593" v="3" actId="47"/>
          <pc:sldLayoutMkLst>
            <pc:docMk/>
            <pc:sldMasterMk cId="3956959006" sldId="2147483683"/>
            <pc:sldLayoutMk cId="124677316" sldId="2147483684"/>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2258750162" sldId="2147483685"/>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974488293" sldId="2147483686"/>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3891729509" sldId="2147483687"/>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2437564073" sldId="2147483688"/>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2655653278" sldId="2147483689"/>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3132126416" sldId="2147483690"/>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157330065" sldId="2147483691"/>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914932427" sldId="2147483692"/>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683540054" sldId="2147483693"/>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556580992" sldId="2147483694"/>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46637938" sldId="2147483695"/>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434463460" sldId="2147483696"/>
          </pc:sldLayoutMkLst>
        </pc:sldLayoutChg>
      </pc:sldMasterChg>
    </pc:docChg>
  </pc:docChgLst>
  <pc:docChgLst>
    <pc:chgData name="Qu, Chengyi" userId="9f02c3db-5b00-4063-9ad4-7cdd84fdd2bb" providerId="ADAL" clId="{B8A68927-8F0D-4FCF-A9AA-7717E2476521}"/>
    <pc:docChg chg="undo custSel addSld delSld modSld sldOrd delMainMaster">
      <pc:chgData name="Qu, Chengyi" userId="9f02c3db-5b00-4063-9ad4-7cdd84fdd2bb" providerId="ADAL" clId="{B8A68927-8F0D-4FCF-A9AA-7717E2476521}" dt="2024-02-04T20:38:08.641" v="14" actId="20577"/>
      <pc:docMkLst>
        <pc:docMk/>
      </pc:docMkLst>
      <pc:sldChg chg="modSp mod ord">
        <pc:chgData name="Qu, Chengyi" userId="9f02c3db-5b00-4063-9ad4-7cdd84fdd2bb" providerId="ADAL" clId="{B8A68927-8F0D-4FCF-A9AA-7717E2476521}" dt="2024-02-04T20:11:03.283" v="6" actId="20577"/>
        <pc:sldMkLst>
          <pc:docMk/>
          <pc:sldMk cId="0" sldId="256"/>
        </pc:sldMkLst>
        <pc:spChg chg="mod">
          <ac:chgData name="Qu, Chengyi" userId="9f02c3db-5b00-4063-9ad4-7cdd84fdd2bb" providerId="ADAL" clId="{B8A68927-8F0D-4FCF-A9AA-7717E2476521}" dt="2024-02-04T20:11:03.283" v="6" actId="20577"/>
          <ac:spMkLst>
            <pc:docMk/>
            <pc:sldMk cId="0" sldId="256"/>
            <ac:spMk id="3" creationId="{A87E1879-0069-B243-8147-9D593BC9507F}"/>
          </ac:spMkLst>
        </pc:spChg>
      </pc:sldChg>
      <pc:sldChg chg="del">
        <pc:chgData name="Qu, Chengyi" userId="9f02c3db-5b00-4063-9ad4-7cdd84fdd2bb" providerId="ADAL" clId="{B8A68927-8F0D-4FCF-A9AA-7717E2476521}" dt="2024-02-04T20:10:32.345" v="0" actId="47"/>
        <pc:sldMkLst>
          <pc:docMk/>
          <pc:sldMk cId="1350622502" sldId="302"/>
        </pc:sldMkLst>
      </pc:sldChg>
      <pc:sldChg chg="del">
        <pc:chgData name="Qu, Chengyi" userId="9f02c3db-5b00-4063-9ad4-7cdd84fdd2bb" providerId="ADAL" clId="{B8A68927-8F0D-4FCF-A9AA-7717E2476521}" dt="2024-02-04T20:11:12.269" v="7" actId="47"/>
        <pc:sldMkLst>
          <pc:docMk/>
          <pc:sldMk cId="4081942817" sldId="309"/>
        </pc:sldMkLst>
      </pc:sldChg>
      <pc:sldChg chg="del">
        <pc:chgData name="Qu, Chengyi" userId="9f02c3db-5b00-4063-9ad4-7cdd84fdd2bb" providerId="ADAL" clId="{B8A68927-8F0D-4FCF-A9AA-7717E2476521}" dt="2024-02-04T20:11:12.269" v="7" actId="47"/>
        <pc:sldMkLst>
          <pc:docMk/>
          <pc:sldMk cId="4266121674" sldId="310"/>
        </pc:sldMkLst>
      </pc:sldChg>
      <pc:sldChg chg="del">
        <pc:chgData name="Qu, Chengyi" userId="9f02c3db-5b00-4063-9ad4-7cdd84fdd2bb" providerId="ADAL" clId="{B8A68927-8F0D-4FCF-A9AA-7717E2476521}" dt="2024-02-04T20:11:12.269" v="7" actId="47"/>
        <pc:sldMkLst>
          <pc:docMk/>
          <pc:sldMk cId="397340874" sldId="311"/>
        </pc:sldMkLst>
      </pc:sldChg>
      <pc:sldChg chg="del">
        <pc:chgData name="Qu, Chengyi" userId="9f02c3db-5b00-4063-9ad4-7cdd84fdd2bb" providerId="ADAL" clId="{B8A68927-8F0D-4FCF-A9AA-7717E2476521}" dt="2024-02-04T20:11:12.269" v="7" actId="47"/>
        <pc:sldMkLst>
          <pc:docMk/>
          <pc:sldMk cId="1891869304" sldId="312"/>
        </pc:sldMkLst>
      </pc:sldChg>
      <pc:sldChg chg="del">
        <pc:chgData name="Qu, Chengyi" userId="9f02c3db-5b00-4063-9ad4-7cdd84fdd2bb" providerId="ADAL" clId="{B8A68927-8F0D-4FCF-A9AA-7717E2476521}" dt="2024-02-04T20:11:12.269" v="7" actId="47"/>
        <pc:sldMkLst>
          <pc:docMk/>
          <pc:sldMk cId="2140572250" sldId="313"/>
        </pc:sldMkLst>
      </pc:sldChg>
      <pc:sldChg chg="del">
        <pc:chgData name="Qu, Chengyi" userId="9f02c3db-5b00-4063-9ad4-7cdd84fdd2bb" providerId="ADAL" clId="{B8A68927-8F0D-4FCF-A9AA-7717E2476521}" dt="2024-02-04T20:11:12.269" v="7" actId="47"/>
        <pc:sldMkLst>
          <pc:docMk/>
          <pc:sldMk cId="2771919027" sldId="315"/>
        </pc:sldMkLst>
      </pc:sldChg>
      <pc:sldChg chg="del">
        <pc:chgData name="Qu, Chengyi" userId="9f02c3db-5b00-4063-9ad4-7cdd84fdd2bb" providerId="ADAL" clId="{B8A68927-8F0D-4FCF-A9AA-7717E2476521}" dt="2024-02-04T20:11:12.269" v="7" actId="47"/>
        <pc:sldMkLst>
          <pc:docMk/>
          <pc:sldMk cId="2610447627" sldId="317"/>
        </pc:sldMkLst>
      </pc:sldChg>
      <pc:sldChg chg="del">
        <pc:chgData name="Qu, Chengyi" userId="9f02c3db-5b00-4063-9ad4-7cdd84fdd2bb" providerId="ADAL" clId="{B8A68927-8F0D-4FCF-A9AA-7717E2476521}" dt="2024-02-04T20:11:12.269" v="7" actId="47"/>
        <pc:sldMkLst>
          <pc:docMk/>
          <pc:sldMk cId="1554699303" sldId="318"/>
        </pc:sldMkLst>
      </pc:sldChg>
      <pc:sldChg chg="del">
        <pc:chgData name="Qu, Chengyi" userId="9f02c3db-5b00-4063-9ad4-7cdd84fdd2bb" providerId="ADAL" clId="{B8A68927-8F0D-4FCF-A9AA-7717E2476521}" dt="2024-02-04T20:11:12.269" v="7" actId="47"/>
        <pc:sldMkLst>
          <pc:docMk/>
          <pc:sldMk cId="4261292706" sldId="319"/>
        </pc:sldMkLst>
      </pc:sldChg>
      <pc:sldChg chg="del">
        <pc:chgData name="Qu, Chengyi" userId="9f02c3db-5b00-4063-9ad4-7cdd84fdd2bb" providerId="ADAL" clId="{B8A68927-8F0D-4FCF-A9AA-7717E2476521}" dt="2024-02-04T20:11:12.269" v="7" actId="47"/>
        <pc:sldMkLst>
          <pc:docMk/>
          <pc:sldMk cId="4160575002" sldId="321"/>
        </pc:sldMkLst>
      </pc:sldChg>
      <pc:sldChg chg="del">
        <pc:chgData name="Qu, Chengyi" userId="9f02c3db-5b00-4063-9ad4-7cdd84fdd2bb" providerId="ADAL" clId="{B8A68927-8F0D-4FCF-A9AA-7717E2476521}" dt="2024-02-04T20:11:12.269" v="7" actId="47"/>
        <pc:sldMkLst>
          <pc:docMk/>
          <pc:sldMk cId="2042401734" sldId="322"/>
        </pc:sldMkLst>
      </pc:sldChg>
      <pc:sldChg chg="del">
        <pc:chgData name="Qu, Chengyi" userId="9f02c3db-5b00-4063-9ad4-7cdd84fdd2bb" providerId="ADAL" clId="{B8A68927-8F0D-4FCF-A9AA-7717E2476521}" dt="2024-02-04T20:11:12.269" v="7" actId="47"/>
        <pc:sldMkLst>
          <pc:docMk/>
          <pc:sldMk cId="29790647" sldId="323"/>
        </pc:sldMkLst>
      </pc:sldChg>
      <pc:sldChg chg="del">
        <pc:chgData name="Qu, Chengyi" userId="9f02c3db-5b00-4063-9ad4-7cdd84fdd2bb" providerId="ADAL" clId="{B8A68927-8F0D-4FCF-A9AA-7717E2476521}" dt="2024-02-04T20:11:12.269" v="7" actId="47"/>
        <pc:sldMkLst>
          <pc:docMk/>
          <pc:sldMk cId="3123380444" sldId="324"/>
        </pc:sldMkLst>
      </pc:sldChg>
      <pc:sldChg chg="del">
        <pc:chgData name="Qu, Chengyi" userId="9f02c3db-5b00-4063-9ad4-7cdd84fdd2bb" providerId="ADAL" clId="{B8A68927-8F0D-4FCF-A9AA-7717E2476521}" dt="2024-02-04T20:11:12.269" v="7" actId="47"/>
        <pc:sldMkLst>
          <pc:docMk/>
          <pc:sldMk cId="1014335648" sldId="325"/>
        </pc:sldMkLst>
      </pc:sldChg>
      <pc:sldChg chg="del">
        <pc:chgData name="Qu, Chengyi" userId="9f02c3db-5b00-4063-9ad4-7cdd84fdd2bb" providerId="ADAL" clId="{B8A68927-8F0D-4FCF-A9AA-7717E2476521}" dt="2024-02-04T20:11:12.269" v="7" actId="47"/>
        <pc:sldMkLst>
          <pc:docMk/>
          <pc:sldMk cId="1332023612" sldId="326"/>
        </pc:sldMkLst>
      </pc:sldChg>
      <pc:sldChg chg="del">
        <pc:chgData name="Qu, Chengyi" userId="9f02c3db-5b00-4063-9ad4-7cdd84fdd2bb" providerId="ADAL" clId="{B8A68927-8F0D-4FCF-A9AA-7717E2476521}" dt="2024-02-04T20:11:12.269" v="7" actId="47"/>
        <pc:sldMkLst>
          <pc:docMk/>
          <pc:sldMk cId="3737461284" sldId="360"/>
        </pc:sldMkLst>
      </pc:sldChg>
      <pc:sldChg chg="del">
        <pc:chgData name="Qu, Chengyi" userId="9f02c3db-5b00-4063-9ad4-7cdd84fdd2bb" providerId="ADAL" clId="{B8A68927-8F0D-4FCF-A9AA-7717E2476521}" dt="2024-02-04T20:11:12.269" v="7" actId="47"/>
        <pc:sldMkLst>
          <pc:docMk/>
          <pc:sldMk cId="2347205576" sldId="361"/>
        </pc:sldMkLst>
      </pc:sldChg>
      <pc:sldChg chg="del">
        <pc:chgData name="Qu, Chengyi" userId="9f02c3db-5b00-4063-9ad4-7cdd84fdd2bb" providerId="ADAL" clId="{B8A68927-8F0D-4FCF-A9AA-7717E2476521}" dt="2024-02-04T20:11:12.269" v="7" actId="47"/>
        <pc:sldMkLst>
          <pc:docMk/>
          <pc:sldMk cId="309228740" sldId="362"/>
        </pc:sldMkLst>
      </pc:sldChg>
      <pc:sldChg chg="add del">
        <pc:chgData name="Qu, Chengyi" userId="9f02c3db-5b00-4063-9ad4-7cdd84fdd2bb" providerId="ADAL" clId="{B8A68927-8F0D-4FCF-A9AA-7717E2476521}" dt="2024-02-04T20:27:02.848" v="13"/>
        <pc:sldMkLst>
          <pc:docMk/>
          <pc:sldMk cId="1217450473" sldId="367"/>
        </pc:sldMkLst>
      </pc:sldChg>
      <pc:sldChg chg="add del">
        <pc:chgData name="Qu, Chengyi" userId="9f02c3db-5b00-4063-9ad4-7cdd84fdd2bb" providerId="ADAL" clId="{B8A68927-8F0D-4FCF-A9AA-7717E2476521}" dt="2024-02-04T20:27:02.848" v="13"/>
        <pc:sldMkLst>
          <pc:docMk/>
          <pc:sldMk cId="178958858" sldId="371"/>
        </pc:sldMkLst>
      </pc:sldChg>
      <pc:sldChg chg="modSp add del mod">
        <pc:chgData name="Qu, Chengyi" userId="9f02c3db-5b00-4063-9ad4-7cdd84fdd2bb" providerId="ADAL" clId="{B8A68927-8F0D-4FCF-A9AA-7717E2476521}" dt="2024-02-04T20:27:02.848" v="13"/>
        <pc:sldMkLst>
          <pc:docMk/>
          <pc:sldMk cId="2316534037" sldId="374"/>
        </pc:sldMkLst>
        <pc:spChg chg="mod">
          <ac:chgData name="Qu, Chengyi" userId="9f02c3db-5b00-4063-9ad4-7cdd84fdd2bb" providerId="ADAL" clId="{B8A68927-8F0D-4FCF-A9AA-7717E2476521}" dt="2024-02-04T20:27:02.848" v="13"/>
          <ac:spMkLst>
            <pc:docMk/>
            <pc:sldMk cId="2316534037" sldId="374"/>
            <ac:spMk id="3" creationId="{00000000-0000-0000-0000-000000000000}"/>
          </ac:spMkLst>
        </pc:spChg>
      </pc:sldChg>
      <pc:sldChg chg="modSp add del mod">
        <pc:chgData name="Qu, Chengyi" userId="9f02c3db-5b00-4063-9ad4-7cdd84fdd2bb" providerId="ADAL" clId="{B8A68927-8F0D-4FCF-A9AA-7717E2476521}" dt="2024-02-04T20:27:02.848" v="13"/>
        <pc:sldMkLst>
          <pc:docMk/>
          <pc:sldMk cId="1419336903" sldId="382"/>
        </pc:sldMkLst>
        <pc:spChg chg="mod">
          <ac:chgData name="Qu, Chengyi" userId="9f02c3db-5b00-4063-9ad4-7cdd84fdd2bb" providerId="ADAL" clId="{B8A68927-8F0D-4FCF-A9AA-7717E2476521}" dt="2024-02-04T20:27:02.848" v="13"/>
          <ac:spMkLst>
            <pc:docMk/>
            <pc:sldMk cId="1419336903" sldId="382"/>
            <ac:spMk id="13" creationId="{00000000-0000-0000-0000-000000000000}"/>
          </ac:spMkLst>
        </pc:spChg>
      </pc:sldChg>
      <pc:sldChg chg="add del">
        <pc:chgData name="Qu, Chengyi" userId="9f02c3db-5b00-4063-9ad4-7cdd84fdd2bb" providerId="ADAL" clId="{B8A68927-8F0D-4FCF-A9AA-7717E2476521}" dt="2024-02-04T20:27:02.848" v="13"/>
        <pc:sldMkLst>
          <pc:docMk/>
          <pc:sldMk cId="3370047568" sldId="383"/>
        </pc:sldMkLst>
      </pc:sldChg>
      <pc:sldChg chg="add del">
        <pc:chgData name="Qu, Chengyi" userId="9f02c3db-5b00-4063-9ad4-7cdd84fdd2bb" providerId="ADAL" clId="{B8A68927-8F0D-4FCF-A9AA-7717E2476521}" dt="2024-02-04T20:27:02.848" v="13"/>
        <pc:sldMkLst>
          <pc:docMk/>
          <pc:sldMk cId="2055057035" sldId="384"/>
        </pc:sldMkLst>
      </pc:sldChg>
      <pc:sldChg chg="modSp add del mod">
        <pc:chgData name="Qu, Chengyi" userId="9f02c3db-5b00-4063-9ad4-7cdd84fdd2bb" providerId="ADAL" clId="{B8A68927-8F0D-4FCF-A9AA-7717E2476521}" dt="2024-02-04T20:27:02.848" v="13"/>
        <pc:sldMkLst>
          <pc:docMk/>
          <pc:sldMk cId="2640340070" sldId="385"/>
        </pc:sldMkLst>
        <pc:spChg chg="mod">
          <ac:chgData name="Qu, Chengyi" userId="9f02c3db-5b00-4063-9ad4-7cdd84fdd2bb" providerId="ADAL" clId="{B8A68927-8F0D-4FCF-A9AA-7717E2476521}" dt="2024-02-04T20:27:02.848" v="13"/>
          <ac:spMkLst>
            <pc:docMk/>
            <pc:sldMk cId="2640340070" sldId="385"/>
            <ac:spMk id="2" creationId="{00000000-0000-0000-0000-000000000000}"/>
          </ac:spMkLst>
        </pc:spChg>
      </pc:sldChg>
      <pc:sldChg chg="add del">
        <pc:chgData name="Qu, Chengyi" userId="9f02c3db-5b00-4063-9ad4-7cdd84fdd2bb" providerId="ADAL" clId="{B8A68927-8F0D-4FCF-A9AA-7717E2476521}" dt="2024-02-04T20:27:02.848" v="13"/>
        <pc:sldMkLst>
          <pc:docMk/>
          <pc:sldMk cId="2993049085" sldId="386"/>
        </pc:sldMkLst>
      </pc:sldChg>
      <pc:sldChg chg="add del">
        <pc:chgData name="Qu, Chengyi" userId="9f02c3db-5b00-4063-9ad4-7cdd84fdd2bb" providerId="ADAL" clId="{B8A68927-8F0D-4FCF-A9AA-7717E2476521}" dt="2024-02-04T20:27:02.848" v="13"/>
        <pc:sldMkLst>
          <pc:docMk/>
          <pc:sldMk cId="1540118003" sldId="387"/>
        </pc:sldMkLst>
      </pc:sldChg>
      <pc:sldChg chg="add del">
        <pc:chgData name="Qu, Chengyi" userId="9f02c3db-5b00-4063-9ad4-7cdd84fdd2bb" providerId="ADAL" clId="{B8A68927-8F0D-4FCF-A9AA-7717E2476521}" dt="2024-02-04T20:27:02.848" v="13"/>
        <pc:sldMkLst>
          <pc:docMk/>
          <pc:sldMk cId="2294238332" sldId="388"/>
        </pc:sldMkLst>
      </pc:sldChg>
      <pc:sldChg chg="add del">
        <pc:chgData name="Qu, Chengyi" userId="9f02c3db-5b00-4063-9ad4-7cdd84fdd2bb" providerId="ADAL" clId="{B8A68927-8F0D-4FCF-A9AA-7717E2476521}" dt="2024-02-04T20:27:02.848" v="13"/>
        <pc:sldMkLst>
          <pc:docMk/>
          <pc:sldMk cId="3885871552" sldId="389"/>
        </pc:sldMkLst>
      </pc:sldChg>
      <pc:sldChg chg="add del">
        <pc:chgData name="Qu, Chengyi" userId="9f02c3db-5b00-4063-9ad4-7cdd84fdd2bb" providerId="ADAL" clId="{B8A68927-8F0D-4FCF-A9AA-7717E2476521}" dt="2024-02-04T20:27:02.848" v="13"/>
        <pc:sldMkLst>
          <pc:docMk/>
          <pc:sldMk cId="1846400946" sldId="390"/>
        </pc:sldMkLst>
      </pc:sldChg>
      <pc:sldChg chg="add del modNotesTx">
        <pc:chgData name="Qu, Chengyi" userId="9f02c3db-5b00-4063-9ad4-7cdd84fdd2bb" providerId="ADAL" clId="{B8A68927-8F0D-4FCF-A9AA-7717E2476521}" dt="2024-02-04T20:38:08.641" v="14" actId="20577"/>
        <pc:sldMkLst>
          <pc:docMk/>
          <pc:sldMk cId="2515851175" sldId="391"/>
        </pc:sldMkLst>
      </pc:sldChg>
      <pc:sldChg chg="add del">
        <pc:chgData name="Qu, Chengyi" userId="9f02c3db-5b00-4063-9ad4-7cdd84fdd2bb" providerId="ADAL" clId="{B8A68927-8F0D-4FCF-A9AA-7717E2476521}" dt="2024-02-04T20:27:02.848" v="13"/>
        <pc:sldMkLst>
          <pc:docMk/>
          <pc:sldMk cId="31746736" sldId="392"/>
        </pc:sldMkLst>
      </pc:sldChg>
      <pc:sldChg chg="add del">
        <pc:chgData name="Qu, Chengyi" userId="9f02c3db-5b00-4063-9ad4-7cdd84fdd2bb" providerId="ADAL" clId="{B8A68927-8F0D-4FCF-A9AA-7717E2476521}" dt="2024-02-04T20:27:02.848" v="13"/>
        <pc:sldMkLst>
          <pc:docMk/>
          <pc:sldMk cId="3184566003" sldId="393"/>
        </pc:sldMkLst>
      </pc:sldChg>
      <pc:sldChg chg="add del">
        <pc:chgData name="Qu, Chengyi" userId="9f02c3db-5b00-4063-9ad4-7cdd84fdd2bb" providerId="ADAL" clId="{B8A68927-8F0D-4FCF-A9AA-7717E2476521}" dt="2024-02-04T20:27:02.848" v="13"/>
        <pc:sldMkLst>
          <pc:docMk/>
          <pc:sldMk cId="1671043101" sldId="394"/>
        </pc:sldMkLst>
      </pc:sldChg>
      <pc:sldChg chg="add del">
        <pc:chgData name="Qu, Chengyi" userId="9f02c3db-5b00-4063-9ad4-7cdd84fdd2bb" providerId="ADAL" clId="{B8A68927-8F0D-4FCF-A9AA-7717E2476521}" dt="2024-02-04T20:27:02.848" v="13"/>
        <pc:sldMkLst>
          <pc:docMk/>
          <pc:sldMk cId="4219989565" sldId="395"/>
        </pc:sldMkLst>
      </pc:sldChg>
      <pc:sldChg chg="add del">
        <pc:chgData name="Qu, Chengyi" userId="9f02c3db-5b00-4063-9ad4-7cdd84fdd2bb" providerId="ADAL" clId="{B8A68927-8F0D-4FCF-A9AA-7717E2476521}" dt="2024-02-04T20:27:02.848" v="13"/>
        <pc:sldMkLst>
          <pc:docMk/>
          <pc:sldMk cId="2244718961" sldId="700"/>
        </pc:sldMkLst>
      </pc:sldChg>
      <pc:sldChg chg="del">
        <pc:chgData name="Qu, Chengyi" userId="9f02c3db-5b00-4063-9ad4-7cdd84fdd2bb" providerId="ADAL" clId="{B8A68927-8F0D-4FCF-A9AA-7717E2476521}" dt="2024-02-04T20:10:32.345" v="0" actId="47"/>
        <pc:sldMkLst>
          <pc:docMk/>
          <pc:sldMk cId="2651535271" sldId="1262"/>
        </pc:sldMkLst>
      </pc:sldChg>
      <pc:sldChg chg="del">
        <pc:chgData name="Qu, Chengyi" userId="9f02c3db-5b00-4063-9ad4-7cdd84fdd2bb" providerId="ADAL" clId="{B8A68927-8F0D-4FCF-A9AA-7717E2476521}" dt="2024-02-04T20:10:32.345" v="0" actId="47"/>
        <pc:sldMkLst>
          <pc:docMk/>
          <pc:sldMk cId="3767743320" sldId="1263"/>
        </pc:sldMkLst>
      </pc:sldChg>
      <pc:sldChg chg="del">
        <pc:chgData name="Qu, Chengyi" userId="9f02c3db-5b00-4063-9ad4-7cdd84fdd2bb" providerId="ADAL" clId="{B8A68927-8F0D-4FCF-A9AA-7717E2476521}" dt="2024-02-04T20:11:12.269" v="7" actId="47"/>
        <pc:sldMkLst>
          <pc:docMk/>
          <pc:sldMk cId="327016494" sldId="1264"/>
        </pc:sldMkLst>
      </pc:sldChg>
      <pc:sldChg chg="modSp mod">
        <pc:chgData name="Qu, Chengyi" userId="9f02c3db-5b00-4063-9ad4-7cdd84fdd2bb" providerId="ADAL" clId="{B8A68927-8F0D-4FCF-A9AA-7717E2476521}" dt="2024-02-04T20:10:43.130" v="2" actId="207"/>
        <pc:sldMkLst>
          <pc:docMk/>
          <pc:sldMk cId="3507344199" sldId="1265"/>
        </pc:sldMkLst>
        <pc:spChg chg="mod">
          <ac:chgData name="Qu, Chengyi" userId="9f02c3db-5b00-4063-9ad4-7cdd84fdd2bb" providerId="ADAL" clId="{B8A68927-8F0D-4FCF-A9AA-7717E2476521}" dt="2024-02-04T20:10:43.130" v="2" actId="207"/>
          <ac:spMkLst>
            <pc:docMk/>
            <pc:sldMk cId="3507344199" sldId="1265"/>
            <ac:spMk id="5" creationId="{9DA21398-CE95-4290-A860-E1477BCE3728}"/>
          </ac:spMkLst>
        </pc:spChg>
      </pc:sldChg>
      <pc:sldChg chg="del">
        <pc:chgData name="Qu, Chengyi" userId="9f02c3db-5b00-4063-9ad4-7cdd84fdd2bb" providerId="ADAL" clId="{B8A68927-8F0D-4FCF-A9AA-7717E2476521}" dt="2024-02-04T20:10:32.345" v="0" actId="47"/>
        <pc:sldMkLst>
          <pc:docMk/>
          <pc:sldMk cId="1835531626" sldId="1266"/>
        </pc:sldMkLst>
      </pc:sldChg>
      <pc:sldChg chg="del">
        <pc:chgData name="Qu, Chengyi" userId="9f02c3db-5b00-4063-9ad4-7cdd84fdd2bb" providerId="ADAL" clId="{B8A68927-8F0D-4FCF-A9AA-7717E2476521}" dt="2024-02-04T20:11:12.269" v="7" actId="47"/>
        <pc:sldMkLst>
          <pc:docMk/>
          <pc:sldMk cId="2897299916" sldId="1267"/>
        </pc:sldMkLst>
      </pc:sldChg>
      <pc:sldChg chg="del">
        <pc:chgData name="Qu, Chengyi" userId="9f02c3db-5b00-4063-9ad4-7cdd84fdd2bb" providerId="ADAL" clId="{B8A68927-8F0D-4FCF-A9AA-7717E2476521}" dt="2024-02-04T20:11:12.269" v="7" actId="47"/>
        <pc:sldMkLst>
          <pc:docMk/>
          <pc:sldMk cId="730941134" sldId="1268"/>
        </pc:sldMkLst>
      </pc:sldChg>
      <pc:sldChg chg="del">
        <pc:chgData name="Qu, Chengyi" userId="9f02c3db-5b00-4063-9ad4-7cdd84fdd2bb" providerId="ADAL" clId="{B8A68927-8F0D-4FCF-A9AA-7717E2476521}" dt="2024-02-04T20:11:12.269" v="7" actId="47"/>
        <pc:sldMkLst>
          <pc:docMk/>
          <pc:sldMk cId="2288592048" sldId="1269"/>
        </pc:sldMkLst>
      </pc:sldChg>
      <pc:sldChg chg="del">
        <pc:chgData name="Qu, Chengyi" userId="9f02c3db-5b00-4063-9ad4-7cdd84fdd2bb" providerId="ADAL" clId="{B8A68927-8F0D-4FCF-A9AA-7717E2476521}" dt="2024-02-04T20:11:12.269" v="7" actId="47"/>
        <pc:sldMkLst>
          <pc:docMk/>
          <pc:sldMk cId="2843450976" sldId="1270"/>
        </pc:sldMkLst>
      </pc:sldChg>
      <pc:sldChg chg="del">
        <pc:chgData name="Qu, Chengyi" userId="9f02c3db-5b00-4063-9ad4-7cdd84fdd2bb" providerId="ADAL" clId="{B8A68927-8F0D-4FCF-A9AA-7717E2476521}" dt="2024-02-04T20:11:12.269" v="7" actId="47"/>
        <pc:sldMkLst>
          <pc:docMk/>
          <pc:sldMk cId="566162244" sldId="1271"/>
        </pc:sldMkLst>
      </pc:sldChg>
      <pc:sldChg chg="del">
        <pc:chgData name="Qu, Chengyi" userId="9f02c3db-5b00-4063-9ad4-7cdd84fdd2bb" providerId="ADAL" clId="{B8A68927-8F0D-4FCF-A9AA-7717E2476521}" dt="2024-02-04T20:11:12.269" v="7" actId="47"/>
        <pc:sldMkLst>
          <pc:docMk/>
          <pc:sldMk cId="605728639" sldId="1272"/>
        </pc:sldMkLst>
      </pc:sldChg>
      <pc:sldChg chg="del">
        <pc:chgData name="Qu, Chengyi" userId="9f02c3db-5b00-4063-9ad4-7cdd84fdd2bb" providerId="ADAL" clId="{B8A68927-8F0D-4FCF-A9AA-7717E2476521}" dt="2024-02-04T20:11:12.269" v="7" actId="47"/>
        <pc:sldMkLst>
          <pc:docMk/>
          <pc:sldMk cId="2574300258" sldId="1273"/>
        </pc:sldMkLst>
      </pc:sldChg>
      <pc:sldMasterChg chg="delSldLayout">
        <pc:chgData name="Qu, Chengyi" userId="9f02c3db-5b00-4063-9ad4-7cdd84fdd2bb" providerId="ADAL" clId="{B8A68927-8F0D-4FCF-A9AA-7717E2476521}" dt="2024-02-04T20:11:12.269" v="7" actId="47"/>
        <pc:sldMasterMkLst>
          <pc:docMk/>
          <pc:sldMasterMk cId="2807116942" sldId="2147483648"/>
        </pc:sldMasterMkLst>
        <pc:sldLayoutChg chg="del">
          <pc:chgData name="Qu, Chengyi" userId="9f02c3db-5b00-4063-9ad4-7cdd84fdd2bb" providerId="ADAL" clId="{B8A68927-8F0D-4FCF-A9AA-7717E2476521}" dt="2024-02-04T20:11:12.269" v="7" actId="47"/>
          <pc:sldLayoutMkLst>
            <pc:docMk/>
            <pc:sldMasterMk cId="2807116942" sldId="2147483648"/>
            <pc:sldLayoutMk cId="3178452526" sldId="2147483681"/>
          </pc:sldLayoutMkLst>
        </pc:sldLayoutChg>
      </pc:sldMasterChg>
      <pc:sldMasterChg chg="del delSldLayout">
        <pc:chgData name="Qu, Chengyi" userId="9f02c3db-5b00-4063-9ad4-7cdd84fdd2bb" providerId="ADAL" clId="{B8A68927-8F0D-4FCF-A9AA-7717E2476521}" dt="2024-02-04T20:11:12.269" v="7" actId="47"/>
        <pc:sldMasterMkLst>
          <pc:docMk/>
          <pc:sldMasterMk cId="3786389625" sldId="2147483683"/>
        </pc:sldMasterMkLst>
        <pc:sldLayoutChg chg="del">
          <pc:chgData name="Qu, Chengyi" userId="9f02c3db-5b00-4063-9ad4-7cdd84fdd2bb" providerId="ADAL" clId="{B8A68927-8F0D-4FCF-A9AA-7717E2476521}" dt="2024-02-04T20:11:12.269" v="7" actId="47"/>
          <pc:sldLayoutMkLst>
            <pc:docMk/>
            <pc:sldMasterMk cId="3786389625" sldId="2147483683"/>
            <pc:sldLayoutMk cId="1259363603" sldId="2147483684"/>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3471717181" sldId="2147483685"/>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586057541" sldId="2147483686"/>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4246278388" sldId="2147483687"/>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3941270850" sldId="2147483688"/>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4273289796" sldId="2147483689"/>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323698036" sldId="2147483690"/>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1475924351" sldId="2147483691"/>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1967705870" sldId="2147483692"/>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3989082028" sldId="2147483693"/>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148730976" sldId="2147483694"/>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908134823" sldId="2147483695"/>
          </pc:sldLayoutMkLst>
        </pc:sldLayoutChg>
      </pc:sldMasterChg>
    </pc:docChg>
  </pc:docChgLst>
  <pc:docChgLst>
    <pc:chgData name="Qu, Chengyi" userId="9f02c3db-5b00-4063-9ad4-7cdd84fdd2bb" providerId="ADAL" clId="{1F24A312-CE90-46DA-8B2A-8596C84ACAA4}"/>
    <pc:docChg chg="undo custSel addSld delSld modSld sldOrd">
      <pc:chgData name="Qu, Chengyi" userId="9f02c3db-5b00-4063-9ad4-7cdd84fdd2bb" providerId="ADAL" clId="{1F24A312-CE90-46DA-8B2A-8596C84ACAA4}" dt="2024-01-28T20:05:13.466" v="368" actId="20577"/>
      <pc:docMkLst>
        <pc:docMk/>
      </pc:docMkLst>
      <pc:sldChg chg="modSp add mod">
        <pc:chgData name="Qu, Chengyi" userId="9f02c3db-5b00-4063-9ad4-7cdd84fdd2bb" providerId="ADAL" clId="{1F24A312-CE90-46DA-8B2A-8596C84ACAA4}" dt="2024-01-28T20:05:13.466" v="368" actId="20577"/>
        <pc:sldMkLst>
          <pc:docMk/>
          <pc:sldMk cId="0" sldId="256"/>
        </pc:sldMkLst>
        <pc:spChg chg="mod">
          <ac:chgData name="Qu, Chengyi" userId="9f02c3db-5b00-4063-9ad4-7cdd84fdd2bb" providerId="ADAL" clId="{1F24A312-CE90-46DA-8B2A-8596C84ACAA4}" dt="2024-01-28T20:04:40.535" v="356" actId="20577"/>
          <ac:spMkLst>
            <pc:docMk/>
            <pc:sldMk cId="0" sldId="256"/>
            <ac:spMk id="2" creationId="{00000000-0000-0000-0000-000000000000}"/>
          </ac:spMkLst>
        </pc:spChg>
        <pc:spChg chg="mod">
          <ac:chgData name="Qu, Chengyi" userId="9f02c3db-5b00-4063-9ad4-7cdd84fdd2bb" providerId="ADAL" clId="{1F24A312-CE90-46DA-8B2A-8596C84ACAA4}" dt="2024-01-28T20:05:13.466" v="368" actId="20577"/>
          <ac:spMkLst>
            <pc:docMk/>
            <pc:sldMk cId="0" sldId="256"/>
            <ac:spMk id="3" creationId="{A87E1879-0069-B243-8147-9D593BC9507F}"/>
          </ac:spMkLst>
        </pc:spChg>
      </pc:sldChg>
      <pc:sldChg chg="del">
        <pc:chgData name="Qu, Chengyi" userId="9f02c3db-5b00-4063-9ad4-7cdd84fdd2bb" providerId="ADAL" clId="{1F24A312-CE90-46DA-8B2A-8596C84ACAA4}" dt="2024-01-27T02:55:56.805" v="0" actId="47"/>
        <pc:sldMkLst>
          <pc:docMk/>
          <pc:sldMk cId="1990146364" sldId="259"/>
        </pc:sldMkLst>
      </pc:sldChg>
      <pc:sldChg chg="del">
        <pc:chgData name="Qu, Chengyi" userId="9f02c3db-5b00-4063-9ad4-7cdd84fdd2bb" providerId="ADAL" clId="{1F24A312-CE90-46DA-8B2A-8596C84ACAA4}" dt="2024-01-27T02:55:56.805" v="0" actId="47"/>
        <pc:sldMkLst>
          <pc:docMk/>
          <pc:sldMk cId="4236835058" sldId="266"/>
        </pc:sldMkLst>
      </pc:sldChg>
      <pc:sldChg chg="del">
        <pc:chgData name="Qu, Chengyi" userId="9f02c3db-5b00-4063-9ad4-7cdd84fdd2bb" providerId="ADAL" clId="{1F24A312-CE90-46DA-8B2A-8596C84ACAA4}" dt="2024-01-27T02:55:56.805" v="0" actId="47"/>
        <pc:sldMkLst>
          <pc:docMk/>
          <pc:sldMk cId="2712866180" sldId="267"/>
        </pc:sldMkLst>
      </pc:sldChg>
      <pc:sldChg chg="del">
        <pc:chgData name="Qu, Chengyi" userId="9f02c3db-5b00-4063-9ad4-7cdd84fdd2bb" providerId="ADAL" clId="{1F24A312-CE90-46DA-8B2A-8596C84ACAA4}" dt="2024-01-27T02:55:56.805" v="0" actId="47"/>
        <pc:sldMkLst>
          <pc:docMk/>
          <pc:sldMk cId="1180261676" sldId="268"/>
        </pc:sldMkLst>
      </pc:sldChg>
      <pc:sldChg chg="add modNotes">
        <pc:chgData name="Qu, Chengyi" userId="9f02c3db-5b00-4063-9ad4-7cdd84fdd2bb" providerId="ADAL" clId="{1F24A312-CE90-46DA-8B2A-8596C84ACAA4}" dt="2024-01-28T02:48:57.700" v="29"/>
        <pc:sldMkLst>
          <pc:docMk/>
          <pc:sldMk cId="4285260508" sldId="272"/>
        </pc:sldMkLst>
      </pc:sldChg>
      <pc:sldChg chg="add modNotes">
        <pc:chgData name="Qu, Chengyi" userId="9f02c3db-5b00-4063-9ad4-7cdd84fdd2bb" providerId="ADAL" clId="{1F24A312-CE90-46DA-8B2A-8596C84ACAA4}" dt="2024-01-28T02:48:57.700" v="29"/>
        <pc:sldMkLst>
          <pc:docMk/>
          <pc:sldMk cId="1026168530" sldId="274"/>
        </pc:sldMkLst>
      </pc:sldChg>
      <pc:sldChg chg="add modNotesTx">
        <pc:chgData name="Qu, Chengyi" userId="9f02c3db-5b00-4063-9ad4-7cdd84fdd2bb" providerId="ADAL" clId="{1F24A312-CE90-46DA-8B2A-8596C84ACAA4}" dt="2024-01-28T01:38:20.927" v="6"/>
        <pc:sldMkLst>
          <pc:docMk/>
          <pc:sldMk cId="1305972062" sldId="275"/>
        </pc:sldMkLst>
      </pc:sldChg>
      <pc:sldChg chg="add modNotes">
        <pc:chgData name="Qu, Chengyi" userId="9f02c3db-5b00-4063-9ad4-7cdd84fdd2bb" providerId="ADAL" clId="{1F24A312-CE90-46DA-8B2A-8596C84ACAA4}" dt="2024-01-28T02:48:57.700" v="29"/>
        <pc:sldMkLst>
          <pc:docMk/>
          <pc:sldMk cId="2242056526" sldId="276"/>
        </pc:sldMkLst>
      </pc:sldChg>
      <pc:sldChg chg="modSp add mod">
        <pc:chgData name="Qu, Chengyi" userId="9f02c3db-5b00-4063-9ad4-7cdd84fdd2bb" providerId="ADAL" clId="{1F24A312-CE90-46DA-8B2A-8596C84ACAA4}" dt="2024-01-28T01:39:04.731" v="8" actId="14100"/>
        <pc:sldMkLst>
          <pc:docMk/>
          <pc:sldMk cId="1552594960" sldId="279"/>
        </pc:sldMkLst>
        <pc:spChg chg="mod">
          <ac:chgData name="Qu, Chengyi" userId="9f02c3db-5b00-4063-9ad4-7cdd84fdd2bb" providerId="ADAL" clId="{1F24A312-CE90-46DA-8B2A-8596C84ACAA4}" dt="2024-01-28T01:39:04.731" v="8" actId="14100"/>
          <ac:spMkLst>
            <pc:docMk/>
            <pc:sldMk cId="1552594960" sldId="279"/>
            <ac:spMk id="214" creationId="{00000000-0000-0000-0000-000000000000}"/>
          </ac:spMkLst>
        </pc:spChg>
      </pc:sldChg>
      <pc:sldChg chg="add modNotes">
        <pc:chgData name="Qu, Chengyi" userId="9f02c3db-5b00-4063-9ad4-7cdd84fdd2bb" providerId="ADAL" clId="{1F24A312-CE90-46DA-8B2A-8596C84ACAA4}" dt="2024-01-28T02:48:57.700" v="29"/>
        <pc:sldMkLst>
          <pc:docMk/>
          <pc:sldMk cId="1989998856" sldId="280"/>
        </pc:sldMkLst>
      </pc:sldChg>
      <pc:sldChg chg="addSp modSp add mod">
        <pc:chgData name="Qu, Chengyi" userId="9f02c3db-5b00-4063-9ad4-7cdd84fdd2bb" providerId="ADAL" clId="{1F24A312-CE90-46DA-8B2A-8596C84ACAA4}" dt="2024-01-28T01:48:33.608" v="26" actId="1076"/>
        <pc:sldMkLst>
          <pc:docMk/>
          <pc:sldMk cId="2246992091" sldId="281"/>
        </pc:sldMkLst>
        <pc:spChg chg="add mod">
          <ac:chgData name="Qu, Chengyi" userId="9f02c3db-5b00-4063-9ad4-7cdd84fdd2bb" providerId="ADAL" clId="{1F24A312-CE90-46DA-8B2A-8596C84ACAA4}" dt="2024-01-28T01:48:33.608" v="26" actId="1076"/>
          <ac:spMkLst>
            <pc:docMk/>
            <pc:sldMk cId="2246992091" sldId="281"/>
            <ac:spMk id="3" creationId="{B85A8256-A93A-6161-292C-51B2BF2C0141}"/>
          </ac:spMkLst>
        </pc:spChg>
        <pc:spChg chg="mod">
          <ac:chgData name="Qu, Chengyi" userId="9f02c3db-5b00-4063-9ad4-7cdd84fdd2bb" providerId="ADAL" clId="{1F24A312-CE90-46DA-8B2A-8596C84ACAA4}" dt="2024-01-28T01:48:00.137" v="10" actId="1076"/>
          <ac:spMkLst>
            <pc:docMk/>
            <pc:sldMk cId="2246992091" sldId="281"/>
            <ac:spMk id="227" creationId="{00000000-0000-0000-0000-000000000000}"/>
          </ac:spMkLst>
        </pc:spChg>
        <pc:picChg chg="mod">
          <ac:chgData name="Qu, Chengyi" userId="9f02c3db-5b00-4063-9ad4-7cdd84fdd2bb" providerId="ADAL" clId="{1F24A312-CE90-46DA-8B2A-8596C84ACAA4}" dt="2024-01-28T01:48:00.137" v="10" actId="1076"/>
          <ac:picMkLst>
            <pc:docMk/>
            <pc:sldMk cId="2246992091" sldId="281"/>
            <ac:picMk id="228" creationId="{00000000-0000-0000-0000-000000000000}"/>
          </ac:picMkLst>
        </pc:picChg>
      </pc:sldChg>
      <pc:sldChg chg="add del modNotes">
        <pc:chgData name="Qu, Chengyi" userId="9f02c3db-5b00-4063-9ad4-7cdd84fdd2bb" providerId="ADAL" clId="{1F24A312-CE90-46DA-8B2A-8596C84ACAA4}" dt="2024-01-28T03:32:53.811" v="315" actId="47"/>
        <pc:sldMkLst>
          <pc:docMk/>
          <pc:sldMk cId="1276839199" sldId="287"/>
        </pc:sldMkLst>
      </pc:sldChg>
      <pc:sldChg chg="add">
        <pc:chgData name="Qu, Chengyi" userId="9f02c3db-5b00-4063-9ad4-7cdd84fdd2bb" providerId="ADAL" clId="{1F24A312-CE90-46DA-8B2A-8596C84ACAA4}" dt="2024-01-28T03:17:44.957" v="290"/>
        <pc:sldMkLst>
          <pc:docMk/>
          <pc:sldMk cId="1350622502" sldId="302"/>
        </pc:sldMkLst>
      </pc:sldChg>
      <pc:sldChg chg="del">
        <pc:chgData name="Qu, Chengyi" userId="9f02c3db-5b00-4063-9ad4-7cdd84fdd2bb" providerId="ADAL" clId="{1F24A312-CE90-46DA-8B2A-8596C84ACAA4}" dt="2024-01-27T02:55:56.805" v="0" actId="47"/>
        <pc:sldMkLst>
          <pc:docMk/>
          <pc:sldMk cId="3696353953" sldId="303"/>
        </pc:sldMkLst>
      </pc:sldChg>
      <pc:sldChg chg="del">
        <pc:chgData name="Qu, Chengyi" userId="9f02c3db-5b00-4063-9ad4-7cdd84fdd2bb" providerId="ADAL" clId="{1F24A312-CE90-46DA-8B2A-8596C84ACAA4}" dt="2024-01-27T02:55:56.805" v="0" actId="47"/>
        <pc:sldMkLst>
          <pc:docMk/>
          <pc:sldMk cId="2713426596" sldId="304"/>
        </pc:sldMkLst>
      </pc:sldChg>
      <pc:sldChg chg="add del ord modNotes">
        <pc:chgData name="Qu, Chengyi" userId="9f02c3db-5b00-4063-9ad4-7cdd84fdd2bb" providerId="ADAL" clId="{1F24A312-CE90-46DA-8B2A-8596C84ACAA4}" dt="2024-01-28T02:53:16.825" v="262"/>
        <pc:sldMkLst>
          <pc:docMk/>
          <pc:sldMk cId="2387288212" sldId="305"/>
        </pc:sldMkLst>
      </pc:sldChg>
      <pc:sldChg chg="add del ord modNotes">
        <pc:chgData name="Qu, Chengyi" userId="9f02c3db-5b00-4063-9ad4-7cdd84fdd2bb" providerId="ADAL" clId="{1F24A312-CE90-46DA-8B2A-8596C84ACAA4}" dt="2024-01-28T02:53:16.825" v="262"/>
        <pc:sldMkLst>
          <pc:docMk/>
          <pc:sldMk cId="3887296429" sldId="306"/>
        </pc:sldMkLst>
      </pc:sldChg>
      <pc:sldChg chg="modSp add mod">
        <pc:chgData name="Qu, Chengyi" userId="9f02c3db-5b00-4063-9ad4-7cdd84fdd2bb" providerId="ADAL" clId="{1F24A312-CE90-46DA-8B2A-8596C84ACAA4}" dt="2024-01-28T03:36:39.075" v="327" actId="27636"/>
        <pc:sldMkLst>
          <pc:docMk/>
          <pc:sldMk cId="4081942817" sldId="309"/>
        </pc:sldMkLst>
        <pc:spChg chg="mod">
          <ac:chgData name="Qu, Chengyi" userId="9f02c3db-5b00-4063-9ad4-7cdd84fdd2bb" providerId="ADAL" clId="{1F24A312-CE90-46DA-8B2A-8596C84ACAA4}" dt="2024-01-28T03:36:39.075" v="327" actId="27636"/>
          <ac:spMkLst>
            <pc:docMk/>
            <pc:sldMk cId="4081942817" sldId="309"/>
            <ac:spMk id="3" creationId="{00000000-0000-0000-0000-000000000000}"/>
          </ac:spMkLst>
        </pc:spChg>
      </pc:sldChg>
      <pc:sldChg chg="add">
        <pc:chgData name="Qu, Chengyi" userId="9f02c3db-5b00-4063-9ad4-7cdd84fdd2bb" providerId="ADAL" clId="{1F24A312-CE90-46DA-8B2A-8596C84ACAA4}" dt="2024-01-28T03:29:43.463" v="291"/>
        <pc:sldMkLst>
          <pc:docMk/>
          <pc:sldMk cId="81497876" sldId="965"/>
        </pc:sldMkLst>
      </pc:sldChg>
      <pc:sldChg chg="add">
        <pc:chgData name="Qu, Chengyi" userId="9f02c3db-5b00-4063-9ad4-7cdd84fdd2bb" providerId="ADAL" clId="{1F24A312-CE90-46DA-8B2A-8596C84ACAA4}" dt="2024-01-28T03:29:43.463" v="291"/>
        <pc:sldMkLst>
          <pc:docMk/>
          <pc:sldMk cId="1391119021" sldId="966"/>
        </pc:sldMkLst>
      </pc:sldChg>
      <pc:sldChg chg="add">
        <pc:chgData name="Qu, Chengyi" userId="9f02c3db-5b00-4063-9ad4-7cdd84fdd2bb" providerId="ADAL" clId="{1F24A312-CE90-46DA-8B2A-8596C84ACAA4}" dt="2024-01-28T03:29:43.463" v="291"/>
        <pc:sldMkLst>
          <pc:docMk/>
          <pc:sldMk cId="438849163" sldId="967"/>
        </pc:sldMkLst>
      </pc:sldChg>
      <pc:sldChg chg="add">
        <pc:chgData name="Qu, Chengyi" userId="9f02c3db-5b00-4063-9ad4-7cdd84fdd2bb" providerId="ADAL" clId="{1F24A312-CE90-46DA-8B2A-8596C84ACAA4}" dt="2024-01-28T03:29:43.463" v="291"/>
        <pc:sldMkLst>
          <pc:docMk/>
          <pc:sldMk cId="3951012725" sldId="968"/>
        </pc:sldMkLst>
      </pc:sldChg>
      <pc:sldChg chg="add">
        <pc:chgData name="Qu, Chengyi" userId="9f02c3db-5b00-4063-9ad4-7cdd84fdd2bb" providerId="ADAL" clId="{1F24A312-CE90-46DA-8B2A-8596C84ACAA4}" dt="2024-01-28T03:29:43.463" v="291"/>
        <pc:sldMkLst>
          <pc:docMk/>
          <pc:sldMk cId="233124414" sldId="1007"/>
        </pc:sldMkLst>
      </pc:sldChg>
      <pc:sldChg chg="add">
        <pc:chgData name="Qu, Chengyi" userId="9f02c3db-5b00-4063-9ad4-7cdd84fdd2bb" providerId="ADAL" clId="{1F24A312-CE90-46DA-8B2A-8596C84ACAA4}" dt="2024-01-28T02:47:49.341" v="28"/>
        <pc:sldMkLst>
          <pc:docMk/>
          <pc:sldMk cId="2645911935" sldId="1083"/>
        </pc:sldMkLst>
      </pc:sldChg>
      <pc:sldChg chg="add">
        <pc:chgData name="Qu, Chengyi" userId="9f02c3db-5b00-4063-9ad4-7cdd84fdd2bb" providerId="ADAL" clId="{1F24A312-CE90-46DA-8B2A-8596C84ACAA4}" dt="2024-01-28T02:47:49.341" v="28"/>
        <pc:sldMkLst>
          <pc:docMk/>
          <pc:sldMk cId="147584997" sldId="1084"/>
        </pc:sldMkLst>
      </pc:sldChg>
      <pc:sldChg chg="add">
        <pc:chgData name="Qu, Chengyi" userId="9f02c3db-5b00-4063-9ad4-7cdd84fdd2bb" providerId="ADAL" clId="{1F24A312-CE90-46DA-8B2A-8596C84ACAA4}" dt="2024-01-28T02:47:49.341" v="28"/>
        <pc:sldMkLst>
          <pc:docMk/>
          <pc:sldMk cId="2680331947" sldId="1085"/>
        </pc:sldMkLst>
      </pc:sldChg>
      <pc:sldChg chg="add">
        <pc:chgData name="Qu, Chengyi" userId="9f02c3db-5b00-4063-9ad4-7cdd84fdd2bb" providerId="ADAL" clId="{1F24A312-CE90-46DA-8B2A-8596C84ACAA4}" dt="2024-01-28T02:47:49.341" v="28"/>
        <pc:sldMkLst>
          <pc:docMk/>
          <pc:sldMk cId="2696498074" sldId="1086"/>
        </pc:sldMkLst>
      </pc:sldChg>
      <pc:sldChg chg="modSp add mod">
        <pc:chgData name="Qu, Chengyi" userId="9f02c3db-5b00-4063-9ad4-7cdd84fdd2bb" providerId="ADAL" clId="{1F24A312-CE90-46DA-8B2A-8596C84ACAA4}" dt="2024-01-27T02:56:02.847" v="2" actId="207"/>
        <pc:sldMkLst>
          <pc:docMk/>
          <pc:sldMk cId="94232623" sldId="1257"/>
        </pc:sldMkLst>
        <pc:spChg chg="mod">
          <ac:chgData name="Qu, Chengyi" userId="9f02c3db-5b00-4063-9ad4-7cdd84fdd2bb" providerId="ADAL" clId="{1F24A312-CE90-46DA-8B2A-8596C84ACAA4}" dt="2024-01-27T02:56:02.847" v="2" actId="207"/>
          <ac:spMkLst>
            <pc:docMk/>
            <pc:sldMk cId="94232623" sldId="1257"/>
            <ac:spMk id="5" creationId="{9DA21398-CE95-4290-A860-E1477BCE3728}"/>
          </ac:spMkLst>
        </pc:spChg>
      </pc:sldChg>
      <pc:sldChg chg="modSp add mod">
        <pc:chgData name="Qu, Chengyi" userId="9f02c3db-5b00-4063-9ad4-7cdd84fdd2bb" providerId="ADAL" clId="{1F24A312-CE90-46DA-8B2A-8596C84ACAA4}" dt="2024-01-28T02:52:48.210" v="258" actId="2710"/>
        <pc:sldMkLst>
          <pc:docMk/>
          <pc:sldMk cId="2434809446" sldId="1258"/>
        </pc:sldMkLst>
        <pc:spChg chg="mod">
          <ac:chgData name="Qu, Chengyi" userId="9f02c3db-5b00-4063-9ad4-7cdd84fdd2bb" providerId="ADAL" clId="{1F24A312-CE90-46DA-8B2A-8596C84ACAA4}" dt="2024-01-28T02:52:48.210" v="258" actId="2710"/>
          <ac:spMkLst>
            <pc:docMk/>
            <pc:sldMk cId="2434809446" sldId="1258"/>
            <ac:spMk id="5" creationId="{9DA21398-CE95-4290-A860-E1477BCE3728}"/>
          </ac:spMkLst>
        </pc:spChg>
        <pc:spChg chg="mod">
          <ac:chgData name="Qu, Chengyi" userId="9f02c3db-5b00-4063-9ad4-7cdd84fdd2bb" providerId="ADAL" clId="{1F24A312-CE90-46DA-8B2A-8596C84ACAA4}" dt="2024-01-28T02:49:07.325" v="33" actId="20577"/>
          <ac:spMkLst>
            <pc:docMk/>
            <pc:sldMk cId="2434809446" sldId="1258"/>
            <ac:spMk id="7" creationId="{71758D06-223B-4ABB-B038-E5907DC0A6EF}"/>
          </ac:spMkLst>
        </pc:spChg>
      </pc:sldChg>
      <pc:sldChg chg="modSp add mod">
        <pc:chgData name="Qu, Chengyi" userId="9f02c3db-5b00-4063-9ad4-7cdd84fdd2bb" providerId="ADAL" clId="{1F24A312-CE90-46DA-8B2A-8596C84ACAA4}" dt="2024-01-28T02:53:05.701" v="260" actId="207"/>
        <pc:sldMkLst>
          <pc:docMk/>
          <pc:sldMk cId="2914323500" sldId="1259"/>
        </pc:sldMkLst>
        <pc:spChg chg="mod">
          <ac:chgData name="Qu, Chengyi" userId="9f02c3db-5b00-4063-9ad4-7cdd84fdd2bb" providerId="ADAL" clId="{1F24A312-CE90-46DA-8B2A-8596C84ACAA4}" dt="2024-01-28T02:53:05.701" v="260" actId="207"/>
          <ac:spMkLst>
            <pc:docMk/>
            <pc:sldMk cId="2914323500" sldId="1259"/>
            <ac:spMk id="5" creationId="{9DA21398-CE95-4290-A860-E1477BCE3728}"/>
          </ac:spMkLst>
        </pc:spChg>
      </pc:sldChg>
      <pc:sldChg chg="modSp add mod">
        <pc:chgData name="Qu, Chengyi" userId="9f02c3db-5b00-4063-9ad4-7cdd84fdd2bb" providerId="ADAL" clId="{1F24A312-CE90-46DA-8B2A-8596C84ACAA4}" dt="2024-01-28T02:53:44.994" v="264" actId="207"/>
        <pc:sldMkLst>
          <pc:docMk/>
          <pc:sldMk cId="1876543634" sldId="1260"/>
        </pc:sldMkLst>
        <pc:spChg chg="mod">
          <ac:chgData name="Qu, Chengyi" userId="9f02c3db-5b00-4063-9ad4-7cdd84fdd2bb" providerId="ADAL" clId="{1F24A312-CE90-46DA-8B2A-8596C84ACAA4}" dt="2024-01-28T02:53:44.994" v="264" actId="207"/>
          <ac:spMkLst>
            <pc:docMk/>
            <pc:sldMk cId="1876543634" sldId="1260"/>
            <ac:spMk id="5" creationId="{9DA21398-CE95-4290-A860-E1477BCE3728}"/>
          </ac:spMkLst>
        </pc:spChg>
      </pc:sldChg>
      <pc:sldChg chg="modSp add mod">
        <pc:chgData name="Qu, Chengyi" userId="9f02c3db-5b00-4063-9ad4-7cdd84fdd2bb" providerId="ADAL" clId="{1F24A312-CE90-46DA-8B2A-8596C84ACAA4}" dt="2024-01-28T03:32:49.253" v="314" actId="207"/>
        <pc:sldMkLst>
          <pc:docMk/>
          <pc:sldMk cId="2325914770" sldId="1261"/>
        </pc:sldMkLst>
        <pc:spChg chg="mod">
          <ac:chgData name="Qu, Chengyi" userId="9f02c3db-5b00-4063-9ad4-7cdd84fdd2bb" providerId="ADAL" clId="{1F24A312-CE90-46DA-8B2A-8596C84ACAA4}" dt="2024-01-28T03:32:49.253" v="314" actId="207"/>
          <ac:spMkLst>
            <pc:docMk/>
            <pc:sldMk cId="2325914770" sldId="1261"/>
            <ac:spMk id="5" creationId="{9DA21398-CE95-4290-A860-E1477BCE3728}"/>
          </ac:spMkLst>
        </pc:spChg>
      </pc:sldChg>
      <pc:sldChg chg="modSp add mod">
        <pc:chgData name="Qu, Chengyi" userId="9f02c3db-5b00-4063-9ad4-7cdd84fdd2bb" providerId="ADAL" clId="{1F24A312-CE90-46DA-8B2A-8596C84ACAA4}" dt="2024-01-28T03:15:48.889" v="268" actId="113"/>
        <pc:sldMkLst>
          <pc:docMk/>
          <pc:sldMk cId="2651535271" sldId="1262"/>
        </pc:sldMkLst>
        <pc:spChg chg="mod">
          <ac:chgData name="Qu, Chengyi" userId="9f02c3db-5b00-4063-9ad4-7cdd84fdd2bb" providerId="ADAL" clId="{1F24A312-CE90-46DA-8B2A-8596C84ACAA4}" dt="2024-01-28T03:15:48.889" v="268" actId="113"/>
          <ac:spMkLst>
            <pc:docMk/>
            <pc:sldMk cId="2651535271" sldId="1262"/>
            <ac:spMk id="274" creationId="{00000000-0000-0000-0000-000000000000}"/>
          </ac:spMkLst>
        </pc:spChg>
      </pc:sldChg>
      <pc:sldChg chg="modSp new mod">
        <pc:chgData name="Qu, Chengyi" userId="9f02c3db-5b00-4063-9ad4-7cdd84fdd2bb" providerId="ADAL" clId="{1F24A312-CE90-46DA-8B2A-8596C84ACAA4}" dt="2024-01-28T03:17:18.461" v="289" actId="20577"/>
        <pc:sldMkLst>
          <pc:docMk/>
          <pc:sldMk cId="3767743320" sldId="1263"/>
        </pc:sldMkLst>
        <pc:spChg chg="mod">
          <ac:chgData name="Qu, Chengyi" userId="9f02c3db-5b00-4063-9ad4-7cdd84fdd2bb" providerId="ADAL" clId="{1F24A312-CE90-46DA-8B2A-8596C84ACAA4}" dt="2024-01-28T03:17:18.461" v="289" actId="20577"/>
          <ac:spMkLst>
            <pc:docMk/>
            <pc:sldMk cId="3767743320" sldId="1263"/>
            <ac:spMk id="2" creationId="{01C87344-55E9-24E7-31DA-B04672DB361F}"/>
          </ac:spMkLst>
        </pc:spChg>
        <pc:spChg chg="mod">
          <ac:chgData name="Qu, Chengyi" userId="9f02c3db-5b00-4063-9ad4-7cdd84fdd2bb" providerId="ADAL" clId="{1F24A312-CE90-46DA-8B2A-8596C84ACAA4}" dt="2024-01-28T03:16:40.479" v="278" actId="404"/>
          <ac:spMkLst>
            <pc:docMk/>
            <pc:sldMk cId="3767743320" sldId="1263"/>
            <ac:spMk id="3" creationId="{262E3AE0-AC79-47E2-B90F-7BA787B89392}"/>
          </ac:spMkLst>
        </pc:spChg>
      </pc:sldChg>
      <pc:sldChg chg="modSp new mod ord">
        <pc:chgData name="Qu, Chengyi" userId="9f02c3db-5b00-4063-9ad4-7cdd84fdd2bb" providerId="ADAL" clId="{1F24A312-CE90-46DA-8B2A-8596C84ACAA4}" dt="2024-01-28T03:37:09.258" v="339" actId="20577"/>
        <pc:sldMkLst>
          <pc:docMk/>
          <pc:sldMk cId="327016494" sldId="1264"/>
        </pc:sldMkLst>
        <pc:spChg chg="mod">
          <ac:chgData name="Qu, Chengyi" userId="9f02c3db-5b00-4063-9ad4-7cdd84fdd2bb" providerId="ADAL" clId="{1F24A312-CE90-46DA-8B2A-8596C84ACAA4}" dt="2024-01-28T03:37:09.258" v="339" actId="20577"/>
          <ac:spMkLst>
            <pc:docMk/>
            <pc:sldMk cId="327016494" sldId="1264"/>
            <ac:spMk id="2" creationId="{ECE74D88-3EEC-068F-BDCE-F1303DB16A08}"/>
          </ac:spMkLst>
        </pc:spChg>
        <pc:spChg chg="mod">
          <ac:chgData name="Qu, Chengyi" userId="9f02c3db-5b00-4063-9ad4-7cdd84fdd2bb" providerId="ADAL" clId="{1F24A312-CE90-46DA-8B2A-8596C84ACAA4}" dt="2024-01-28T03:32:01.662" v="311"/>
          <ac:spMkLst>
            <pc:docMk/>
            <pc:sldMk cId="327016494" sldId="1264"/>
            <ac:spMk id="3" creationId="{583AE478-E229-78E2-E617-360E26894986}"/>
          </ac:spMkLst>
        </pc:spChg>
      </pc:sldChg>
      <pc:sldChg chg="modSp add mod">
        <pc:chgData name="Qu, Chengyi" userId="9f02c3db-5b00-4063-9ad4-7cdd84fdd2bb" providerId="ADAL" clId="{1F24A312-CE90-46DA-8B2A-8596C84ACAA4}" dt="2024-01-28T03:33:14.604" v="317" actId="207"/>
        <pc:sldMkLst>
          <pc:docMk/>
          <pc:sldMk cId="3507344199" sldId="1265"/>
        </pc:sldMkLst>
        <pc:spChg chg="mod">
          <ac:chgData name="Qu, Chengyi" userId="9f02c3db-5b00-4063-9ad4-7cdd84fdd2bb" providerId="ADAL" clId="{1F24A312-CE90-46DA-8B2A-8596C84ACAA4}" dt="2024-01-28T03:33:14.604" v="317" actId="207"/>
          <ac:spMkLst>
            <pc:docMk/>
            <pc:sldMk cId="3507344199" sldId="1265"/>
            <ac:spMk id="5" creationId="{9DA21398-CE95-4290-A860-E1477BCE3728}"/>
          </ac:spMkLst>
        </pc:spChg>
      </pc:sldChg>
      <pc:sldChg chg="modSp add mod">
        <pc:chgData name="Qu, Chengyi" userId="9f02c3db-5b00-4063-9ad4-7cdd84fdd2bb" providerId="ADAL" clId="{1F24A312-CE90-46DA-8B2A-8596C84ACAA4}" dt="2024-01-28T03:33:05.562" v="316" actId="207"/>
        <pc:sldMkLst>
          <pc:docMk/>
          <pc:sldMk cId="1835531626" sldId="1266"/>
        </pc:sldMkLst>
        <pc:spChg chg="mod">
          <ac:chgData name="Qu, Chengyi" userId="9f02c3db-5b00-4063-9ad4-7cdd84fdd2bb" providerId="ADAL" clId="{1F24A312-CE90-46DA-8B2A-8596C84ACAA4}" dt="2024-01-28T03:33:05.562" v="316" actId="207"/>
          <ac:spMkLst>
            <pc:docMk/>
            <pc:sldMk cId="1835531626" sldId="1266"/>
            <ac:spMk id="5" creationId="{9DA21398-CE95-4290-A860-E1477BCE3728}"/>
          </ac:spMkLst>
        </pc:spChg>
      </pc:sldChg>
      <pc:sldChg chg="del">
        <pc:chgData name="Qu, Chengyi" userId="9f02c3db-5b00-4063-9ad4-7cdd84fdd2bb" providerId="ADAL" clId="{1F24A312-CE90-46DA-8B2A-8596C84ACAA4}" dt="2024-01-27T02:55:56.805" v="0" actId="47"/>
        <pc:sldMkLst>
          <pc:docMk/>
          <pc:sldMk cId="2793842598" sldId="1267"/>
        </pc:sldMkLst>
      </pc:sldChg>
      <pc:sldChg chg="addSp delSp modSp new mod">
        <pc:chgData name="Qu, Chengyi" userId="9f02c3db-5b00-4063-9ad4-7cdd84fdd2bb" providerId="ADAL" clId="{1F24A312-CE90-46DA-8B2A-8596C84ACAA4}" dt="2024-01-28T03:34:03.662" v="325" actId="1076"/>
        <pc:sldMkLst>
          <pc:docMk/>
          <pc:sldMk cId="2897299916" sldId="1267"/>
        </pc:sldMkLst>
        <pc:spChg chg="mod">
          <ac:chgData name="Qu, Chengyi" userId="9f02c3db-5b00-4063-9ad4-7cdd84fdd2bb" providerId="ADAL" clId="{1F24A312-CE90-46DA-8B2A-8596C84ACAA4}" dt="2024-01-28T03:33:36.916" v="320"/>
          <ac:spMkLst>
            <pc:docMk/>
            <pc:sldMk cId="2897299916" sldId="1267"/>
            <ac:spMk id="2" creationId="{5D0A61D3-653E-A27F-B357-9D2EE1A5DF5B}"/>
          </ac:spMkLst>
        </pc:spChg>
        <pc:spChg chg="del">
          <ac:chgData name="Qu, Chengyi" userId="9f02c3db-5b00-4063-9ad4-7cdd84fdd2bb" providerId="ADAL" clId="{1F24A312-CE90-46DA-8B2A-8596C84ACAA4}" dt="2024-01-28T03:33:58.743" v="323" actId="478"/>
          <ac:spMkLst>
            <pc:docMk/>
            <pc:sldMk cId="2897299916" sldId="1267"/>
            <ac:spMk id="3" creationId="{98F8A052-32C2-3045-2EFC-4AE9621D62D7}"/>
          </ac:spMkLst>
        </pc:spChg>
        <pc:spChg chg="add mod">
          <ac:chgData name="Qu, Chengyi" userId="9f02c3db-5b00-4063-9ad4-7cdd84fdd2bb" providerId="ADAL" clId="{1F24A312-CE90-46DA-8B2A-8596C84ACAA4}" dt="2024-01-28T03:33:54.480" v="322"/>
          <ac:spMkLst>
            <pc:docMk/>
            <pc:sldMk cId="2897299916" sldId="1267"/>
            <ac:spMk id="5" creationId="{69BCE0BC-4E0C-3618-E4F9-4648122FFD3E}"/>
          </ac:spMkLst>
        </pc:spChg>
        <pc:spChg chg="add mod">
          <ac:chgData name="Qu, Chengyi" userId="9f02c3db-5b00-4063-9ad4-7cdd84fdd2bb" providerId="ADAL" clId="{1F24A312-CE90-46DA-8B2A-8596C84ACAA4}" dt="2024-01-28T03:34:03.662" v="325" actId="1076"/>
          <ac:spMkLst>
            <pc:docMk/>
            <pc:sldMk cId="2897299916" sldId="1267"/>
            <ac:spMk id="7" creationId="{E316107D-B15F-C985-D53D-7BD59E01028F}"/>
          </ac:spMkLst>
        </pc:spChg>
        <pc:picChg chg="add mod">
          <ac:chgData name="Qu, Chengyi" userId="9f02c3db-5b00-4063-9ad4-7cdd84fdd2bb" providerId="ADAL" clId="{1F24A312-CE90-46DA-8B2A-8596C84ACAA4}" dt="2024-01-28T03:33:53.239" v="321"/>
          <ac:picMkLst>
            <pc:docMk/>
            <pc:sldMk cId="2897299916" sldId="1267"/>
            <ac:picMk id="6" creationId="{3A21638C-D0BA-A97B-69BB-EE8B60A62319}"/>
          </ac:picMkLst>
        </pc:picChg>
        <pc:picChg chg="add mod">
          <ac:chgData name="Qu, Chengyi" userId="9f02c3db-5b00-4063-9ad4-7cdd84fdd2bb" providerId="ADAL" clId="{1F24A312-CE90-46DA-8B2A-8596C84ACAA4}" dt="2024-01-28T03:34:03.662" v="325" actId="1076"/>
          <ac:picMkLst>
            <pc:docMk/>
            <pc:sldMk cId="2897299916" sldId="1267"/>
            <ac:picMk id="8" creationId="{059B2B41-6818-336D-644B-5CFF05215E54}"/>
          </ac:picMkLst>
        </pc:picChg>
      </pc:sldChg>
      <pc:sldChg chg="addSp delSp modSp add mod">
        <pc:chgData name="Qu, Chengyi" userId="9f02c3db-5b00-4063-9ad4-7cdd84fdd2bb" providerId="ADAL" clId="{1F24A312-CE90-46DA-8B2A-8596C84ACAA4}" dt="2024-01-28T03:42:09.247" v="354" actId="20577"/>
        <pc:sldMkLst>
          <pc:docMk/>
          <pc:sldMk cId="730941134" sldId="1268"/>
        </pc:sldMkLst>
        <pc:spChg chg="mod">
          <ac:chgData name="Qu, Chengyi" userId="9f02c3db-5b00-4063-9ad4-7cdd84fdd2bb" providerId="ADAL" clId="{1F24A312-CE90-46DA-8B2A-8596C84ACAA4}" dt="2024-01-28T03:42:09.247" v="354" actId="20577"/>
          <ac:spMkLst>
            <pc:docMk/>
            <pc:sldMk cId="730941134" sldId="1268"/>
            <ac:spMk id="7" creationId="{E316107D-B15F-C985-D53D-7BD59E01028F}"/>
          </ac:spMkLst>
        </pc:spChg>
        <pc:picChg chg="del">
          <ac:chgData name="Qu, Chengyi" userId="9f02c3db-5b00-4063-9ad4-7cdd84fdd2bb" providerId="ADAL" clId="{1F24A312-CE90-46DA-8B2A-8596C84ACAA4}" dt="2024-01-28T03:41:29.798" v="345" actId="478"/>
          <ac:picMkLst>
            <pc:docMk/>
            <pc:sldMk cId="730941134" sldId="1268"/>
            <ac:picMk id="8" creationId="{059B2B41-6818-336D-644B-5CFF05215E54}"/>
          </ac:picMkLst>
        </pc:picChg>
        <pc:picChg chg="add del mod">
          <ac:chgData name="Qu, Chengyi" userId="9f02c3db-5b00-4063-9ad4-7cdd84fdd2bb" providerId="ADAL" clId="{1F24A312-CE90-46DA-8B2A-8596C84ACAA4}" dt="2024-01-28T03:41:59.950" v="350" actId="478"/>
          <ac:picMkLst>
            <pc:docMk/>
            <pc:sldMk cId="730941134" sldId="1268"/>
            <ac:picMk id="1026" creationId="{17139BFD-127D-A006-BE10-4A9025C2795A}"/>
          </ac:picMkLst>
        </pc:picChg>
        <pc:picChg chg="add mod">
          <ac:chgData name="Qu, Chengyi" userId="9f02c3db-5b00-4063-9ad4-7cdd84fdd2bb" providerId="ADAL" clId="{1F24A312-CE90-46DA-8B2A-8596C84ACAA4}" dt="2024-01-28T03:42:02.781" v="352" actId="1076"/>
          <ac:picMkLst>
            <pc:docMk/>
            <pc:sldMk cId="730941134" sldId="1268"/>
            <ac:picMk id="1028" creationId="{272D6529-D90C-DDA1-559F-D5E092C24A4A}"/>
          </ac:picMkLst>
        </pc:picChg>
      </pc:sldChg>
      <pc:sldChg chg="del">
        <pc:chgData name="Qu, Chengyi" userId="9f02c3db-5b00-4063-9ad4-7cdd84fdd2bb" providerId="ADAL" clId="{1F24A312-CE90-46DA-8B2A-8596C84ACAA4}" dt="2024-01-27T02:55:56.805" v="0" actId="47"/>
        <pc:sldMkLst>
          <pc:docMk/>
          <pc:sldMk cId="3532468293" sldId="1268"/>
        </pc:sldMkLst>
      </pc:sldChg>
      <pc:sldChg chg="del">
        <pc:chgData name="Qu, Chengyi" userId="9f02c3db-5b00-4063-9ad4-7cdd84fdd2bb" providerId="ADAL" clId="{1F24A312-CE90-46DA-8B2A-8596C84ACAA4}" dt="2024-01-27T02:55:56.805" v="0" actId="47"/>
        <pc:sldMkLst>
          <pc:docMk/>
          <pc:sldMk cId="912014593" sldId="1269"/>
        </pc:sldMkLst>
      </pc:sldChg>
      <pc:sldChg chg="del">
        <pc:chgData name="Qu, Chengyi" userId="9f02c3db-5b00-4063-9ad4-7cdd84fdd2bb" providerId="ADAL" clId="{1F24A312-CE90-46DA-8B2A-8596C84ACAA4}" dt="2024-01-27T02:55:56.805" v="0" actId="47"/>
        <pc:sldMkLst>
          <pc:docMk/>
          <pc:sldMk cId="3645425597" sldId="1270"/>
        </pc:sldMkLst>
      </pc:sldChg>
      <pc:sldChg chg="del">
        <pc:chgData name="Qu, Chengyi" userId="9f02c3db-5b00-4063-9ad4-7cdd84fdd2bb" providerId="ADAL" clId="{1F24A312-CE90-46DA-8B2A-8596C84ACAA4}" dt="2024-01-27T02:55:56.805" v="0" actId="47"/>
        <pc:sldMkLst>
          <pc:docMk/>
          <pc:sldMk cId="1358948776" sldId="1271"/>
        </pc:sldMkLst>
      </pc:sldChg>
      <pc:sldChg chg="del">
        <pc:chgData name="Qu, Chengyi" userId="9f02c3db-5b00-4063-9ad4-7cdd84fdd2bb" providerId="ADAL" clId="{1F24A312-CE90-46DA-8B2A-8596C84ACAA4}" dt="2024-01-27T02:55:56.805" v="0" actId="47"/>
        <pc:sldMkLst>
          <pc:docMk/>
          <pc:sldMk cId="1825207080" sldId="1272"/>
        </pc:sldMkLst>
      </pc:sldChg>
      <pc:sldChg chg="del">
        <pc:chgData name="Qu, Chengyi" userId="9f02c3db-5b00-4063-9ad4-7cdd84fdd2bb" providerId="ADAL" clId="{1F24A312-CE90-46DA-8B2A-8596C84ACAA4}" dt="2024-01-27T02:55:56.805" v="0" actId="47"/>
        <pc:sldMkLst>
          <pc:docMk/>
          <pc:sldMk cId="1950225687" sldId="1273"/>
        </pc:sldMkLst>
      </pc:sldChg>
      <pc:sldMasterChg chg="delSldLayout">
        <pc:chgData name="Qu, Chengyi" userId="9f02c3db-5b00-4063-9ad4-7cdd84fdd2bb" providerId="ADAL" clId="{1F24A312-CE90-46DA-8B2A-8596C84ACAA4}" dt="2024-01-27T02:55:56.805" v="0" actId="47"/>
        <pc:sldMasterMkLst>
          <pc:docMk/>
          <pc:sldMasterMk cId="2807116942" sldId="2147483648"/>
        </pc:sldMasterMkLst>
        <pc:sldLayoutChg chg="del">
          <pc:chgData name="Qu, Chengyi" userId="9f02c3db-5b00-4063-9ad4-7cdd84fdd2bb" providerId="ADAL" clId="{1F24A312-CE90-46DA-8B2A-8596C84ACAA4}" dt="2024-01-27T02:55:56.805" v="0" actId="47"/>
          <pc:sldLayoutMkLst>
            <pc:docMk/>
            <pc:sldMasterMk cId="2807116942" sldId="2147483648"/>
            <pc:sldLayoutMk cId="1509607055" sldId="2147483681"/>
          </pc:sldLayoutMkLst>
        </pc:sldLayoutChg>
      </pc:sldMasterChg>
    </pc:docChg>
  </pc:docChgLst>
  <pc:docChgLst>
    <pc:chgData name="Qu, Chengyi" userId="9f02c3db-5b00-4063-9ad4-7cdd84fdd2bb" providerId="ADAL" clId="{FD31D919-629D-4132-B9BD-403978D3AF56}"/>
    <pc:docChg chg="undo custSel addSld delSld modSld sldOrd">
      <pc:chgData name="Qu, Chengyi" userId="9f02c3db-5b00-4063-9ad4-7cdd84fdd2bb" providerId="ADAL" clId="{FD31D919-629D-4132-B9BD-403978D3AF56}" dt="2024-01-07T03:10:15.486" v="754" actId="20577"/>
      <pc:docMkLst>
        <pc:docMk/>
      </pc:docMkLst>
      <pc:sldChg chg="modSp mod">
        <pc:chgData name="Qu, Chengyi" userId="9f02c3db-5b00-4063-9ad4-7cdd84fdd2bb" providerId="ADAL" clId="{FD31D919-629D-4132-B9BD-403978D3AF56}" dt="2024-01-07T02:39:26.106" v="54" actId="20577"/>
        <pc:sldMkLst>
          <pc:docMk/>
          <pc:sldMk cId="553553694" sldId="258"/>
        </pc:sldMkLst>
        <pc:spChg chg="mod">
          <ac:chgData name="Qu, Chengyi" userId="9f02c3db-5b00-4063-9ad4-7cdd84fdd2bb" providerId="ADAL" clId="{FD31D919-629D-4132-B9BD-403978D3AF56}" dt="2024-01-07T02:39:06.754" v="10"/>
          <ac:spMkLst>
            <pc:docMk/>
            <pc:sldMk cId="553553694" sldId="258"/>
            <ac:spMk id="2" creationId="{1432AD01-B626-8541-DD34-941AFABB4017}"/>
          </ac:spMkLst>
        </pc:spChg>
        <pc:spChg chg="mod">
          <ac:chgData name="Qu, Chengyi" userId="9f02c3db-5b00-4063-9ad4-7cdd84fdd2bb" providerId="ADAL" clId="{FD31D919-629D-4132-B9BD-403978D3AF56}" dt="2024-01-07T02:39:26.106" v="54" actId="20577"/>
          <ac:spMkLst>
            <pc:docMk/>
            <pc:sldMk cId="553553694" sldId="258"/>
            <ac:spMk id="3" creationId="{C74AC5A7-CF21-681C-AD2A-CAFD76C83228}"/>
          </ac:spMkLst>
        </pc:spChg>
      </pc:sldChg>
      <pc:sldChg chg="modSp mod">
        <pc:chgData name="Qu, Chengyi" userId="9f02c3db-5b00-4063-9ad4-7cdd84fdd2bb" providerId="ADAL" clId="{FD31D919-629D-4132-B9BD-403978D3AF56}" dt="2024-01-07T02:40:45.867" v="77" actId="20577"/>
        <pc:sldMkLst>
          <pc:docMk/>
          <pc:sldMk cId="4038715374" sldId="1255"/>
        </pc:sldMkLst>
        <pc:spChg chg="mod">
          <ac:chgData name="Qu, Chengyi" userId="9f02c3db-5b00-4063-9ad4-7cdd84fdd2bb" providerId="ADAL" clId="{FD31D919-629D-4132-B9BD-403978D3AF56}" dt="2024-01-07T02:40:45.867" v="77" actId="20577"/>
          <ac:spMkLst>
            <pc:docMk/>
            <pc:sldMk cId="4038715374" sldId="1255"/>
            <ac:spMk id="3" creationId="{0AB13AC3-B25C-451D-9BEA-FFCE3152EBFC}"/>
          </ac:spMkLst>
        </pc:spChg>
      </pc:sldChg>
      <pc:sldChg chg="modSp mod">
        <pc:chgData name="Qu, Chengyi" userId="9f02c3db-5b00-4063-9ad4-7cdd84fdd2bb" providerId="ADAL" clId="{FD31D919-629D-4132-B9BD-403978D3AF56}" dt="2024-01-07T02:57:46.055" v="320" actId="20577"/>
        <pc:sldMkLst>
          <pc:docMk/>
          <pc:sldMk cId="239755599" sldId="1256"/>
        </pc:sldMkLst>
        <pc:spChg chg="mod">
          <ac:chgData name="Qu, Chengyi" userId="9f02c3db-5b00-4063-9ad4-7cdd84fdd2bb" providerId="ADAL" clId="{FD31D919-629D-4132-B9BD-403978D3AF56}" dt="2024-01-07T02:57:46.055" v="320" actId="20577"/>
          <ac:spMkLst>
            <pc:docMk/>
            <pc:sldMk cId="239755599" sldId="1256"/>
            <ac:spMk id="5" creationId="{CF0D9498-2241-4E84-8885-D0ACA124AD01}"/>
          </ac:spMkLst>
        </pc:spChg>
      </pc:sldChg>
      <pc:sldMasterChg chg="delSldLayout">
        <pc:chgData name="Qu, Chengyi" userId="9f02c3db-5b00-4063-9ad4-7cdd84fdd2bb" providerId="ADAL" clId="{FD31D919-629D-4132-B9BD-403978D3AF56}" dt="2024-01-07T02:40:28.652" v="55" actId="47"/>
        <pc:sldMasterMkLst>
          <pc:docMk/>
          <pc:sldMasterMk cId="2807116942" sldId="2147483648"/>
        </pc:sldMasterMkLst>
      </pc:sldMasterChg>
    </pc:docChg>
  </pc:docChgLst>
  <pc:docChgLst>
    <pc:chgData name="Qu, Chengyi" userId="9f02c3db-5b00-4063-9ad4-7cdd84fdd2bb" providerId="ADAL" clId="{A560A83B-B716-47FE-B9F6-0C2976A5826E}"/>
    <pc:docChg chg="undo custSel addSld delSld modSld delMainMaster">
      <pc:chgData name="Qu, Chengyi" userId="9f02c3db-5b00-4063-9ad4-7cdd84fdd2bb" providerId="ADAL" clId="{A560A83B-B716-47FE-B9F6-0C2976A5826E}" dt="2024-02-13T21:59:31.444" v="213" actId="207"/>
      <pc:docMkLst>
        <pc:docMk/>
      </pc:docMkLst>
      <pc:sldChg chg="add del">
        <pc:chgData name="Qu, Chengyi" userId="9f02c3db-5b00-4063-9ad4-7cdd84fdd2bb" providerId="ADAL" clId="{A560A83B-B716-47FE-B9F6-0C2976A5826E}" dt="2024-02-13T21:59:16.874" v="212"/>
        <pc:sldMkLst>
          <pc:docMk/>
          <pc:sldMk cId="0" sldId="256"/>
        </pc:sldMkLst>
      </pc:sldChg>
      <pc:sldChg chg="modSp mod">
        <pc:chgData name="Qu, Chengyi" userId="9f02c3db-5b00-4063-9ad4-7cdd84fdd2bb" providerId="ADAL" clId="{A560A83B-B716-47FE-B9F6-0C2976A5826E}" dt="2024-02-13T20:02:11.587" v="52" actId="20577"/>
        <pc:sldMkLst>
          <pc:docMk/>
          <pc:sldMk cId="553553694" sldId="258"/>
        </pc:sldMkLst>
        <pc:spChg chg="mod">
          <ac:chgData name="Qu, Chengyi" userId="9f02c3db-5b00-4063-9ad4-7cdd84fdd2bb" providerId="ADAL" clId="{A560A83B-B716-47FE-B9F6-0C2976A5826E}" dt="2024-02-13T20:02:11.587" v="52" actId="20577"/>
          <ac:spMkLst>
            <pc:docMk/>
            <pc:sldMk cId="553553694" sldId="258"/>
            <ac:spMk id="3" creationId="{C74AC5A7-CF21-681C-AD2A-CAFD76C83228}"/>
          </ac:spMkLst>
        </pc:spChg>
      </pc:sldChg>
      <pc:sldChg chg="addSp delSp modSp add del mod">
        <pc:chgData name="Qu, Chengyi" userId="9f02c3db-5b00-4063-9ad4-7cdd84fdd2bb" providerId="ADAL" clId="{A560A83B-B716-47FE-B9F6-0C2976A5826E}" dt="2024-02-13T21:48:38.350" v="124" actId="47"/>
        <pc:sldMkLst>
          <pc:docMk/>
          <pc:sldMk cId="2669928344" sldId="259"/>
        </pc:sldMkLst>
        <pc:spChg chg="add mod">
          <ac:chgData name="Qu, Chengyi" userId="9f02c3db-5b00-4063-9ad4-7cdd84fdd2bb" providerId="ADAL" clId="{A560A83B-B716-47FE-B9F6-0C2976A5826E}" dt="2024-02-13T21:48:07.524" v="120" actId="478"/>
          <ac:spMkLst>
            <pc:docMk/>
            <pc:sldMk cId="2669928344" sldId="259"/>
            <ac:spMk id="3" creationId="{A4C9626E-0DF9-760B-97C2-D882D9D8C987}"/>
          </ac:spMkLst>
        </pc:spChg>
        <pc:spChg chg="del">
          <ac:chgData name="Qu, Chengyi" userId="9f02c3db-5b00-4063-9ad4-7cdd84fdd2bb" providerId="ADAL" clId="{A560A83B-B716-47FE-B9F6-0C2976A5826E}" dt="2024-02-13T21:48:07.524" v="120" actId="478"/>
          <ac:spMkLst>
            <pc:docMk/>
            <pc:sldMk cId="2669928344" sldId="259"/>
            <ac:spMk id="199" creationId="{00000000-0000-0000-0000-000000000000}"/>
          </ac:spMkLst>
        </pc:spChg>
      </pc:sldChg>
      <pc:sldChg chg="addSp delSp modSp add mod modNotes">
        <pc:chgData name="Qu, Chengyi" userId="9f02c3db-5b00-4063-9ad4-7cdd84fdd2bb" providerId="ADAL" clId="{A560A83B-B716-47FE-B9F6-0C2976A5826E}" dt="2024-02-13T21:49:11.785" v="133" actId="1076"/>
        <pc:sldMkLst>
          <pc:docMk/>
          <pc:sldMk cId="1941321543" sldId="260"/>
        </pc:sldMkLst>
        <pc:spChg chg="add mod">
          <ac:chgData name="Qu, Chengyi" userId="9f02c3db-5b00-4063-9ad4-7cdd84fdd2bb" providerId="ADAL" clId="{A560A83B-B716-47FE-B9F6-0C2976A5826E}" dt="2024-02-13T21:49:11.785" v="133" actId="1076"/>
          <ac:spMkLst>
            <pc:docMk/>
            <pc:sldMk cId="1941321543" sldId="260"/>
            <ac:spMk id="2" creationId="{88746BBE-14C0-A52E-9631-260B38289B0D}"/>
          </ac:spMkLst>
        </pc:spChg>
        <pc:spChg chg="del">
          <ac:chgData name="Qu, Chengyi" userId="9f02c3db-5b00-4063-9ad4-7cdd84fdd2bb" providerId="ADAL" clId="{A560A83B-B716-47FE-B9F6-0C2976A5826E}" dt="2024-02-13T21:48:49.225" v="126" actId="478"/>
          <ac:spMkLst>
            <pc:docMk/>
            <pc:sldMk cId="1941321543" sldId="260"/>
            <ac:spMk id="209" creationId="{00000000-0000-0000-0000-000000000000}"/>
          </ac:spMkLst>
        </pc:spChg>
        <pc:spChg chg="mod">
          <ac:chgData name="Qu, Chengyi" userId="9f02c3db-5b00-4063-9ad4-7cdd84fdd2bb" providerId="ADAL" clId="{A560A83B-B716-47FE-B9F6-0C2976A5826E}" dt="2024-02-13T21:49:08.873" v="132" actId="1076"/>
          <ac:spMkLst>
            <pc:docMk/>
            <pc:sldMk cId="1941321543" sldId="260"/>
            <ac:spMk id="210" creationId="{00000000-0000-0000-0000-000000000000}"/>
          </ac:spMkLst>
        </pc:spChg>
        <pc:spChg chg="mod">
          <ac:chgData name="Qu, Chengyi" userId="9f02c3db-5b00-4063-9ad4-7cdd84fdd2bb" providerId="ADAL" clId="{A560A83B-B716-47FE-B9F6-0C2976A5826E}" dt="2024-02-13T21:47:56.330" v="119"/>
          <ac:spMkLst>
            <pc:docMk/>
            <pc:sldMk cId="1941321543" sldId="260"/>
            <ac:spMk id="212" creationId="{00000000-0000-0000-0000-000000000000}"/>
          </ac:spMkLst>
        </pc:spChg>
      </pc:sldChg>
      <pc:sldChg chg="modSp add del modNotes">
        <pc:chgData name="Qu, Chengyi" userId="9f02c3db-5b00-4063-9ad4-7cdd84fdd2bb" providerId="ADAL" clId="{A560A83B-B716-47FE-B9F6-0C2976A5826E}" dt="2024-02-13T21:49:41.185" v="135"/>
        <pc:sldMkLst>
          <pc:docMk/>
          <pc:sldMk cId="0" sldId="262"/>
        </pc:sldMkLst>
        <pc:spChg chg="mod">
          <ac:chgData name="Qu, Chengyi" userId="9f02c3db-5b00-4063-9ad4-7cdd84fdd2bb" providerId="ADAL" clId="{A560A83B-B716-47FE-B9F6-0C2976A5826E}" dt="2024-02-13T21:49:38.945" v="134"/>
          <ac:spMkLst>
            <pc:docMk/>
            <pc:sldMk cId="0" sldId="262"/>
            <ac:spMk id="240" creationId="{00000000-0000-0000-0000-000000000000}"/>
          </ac:spMkLst>
        </pc:spChg>
      </pc:sldChg>
      <pc:sldChg chg="modSp add del modNotes">
        <pc:chgData name="Qu, Chengyi" userId="9f02c3db-5b00-4063-9ad4-7cdd84fdd2bb" providerId="ADAL" clId="{A560A83B-B716-47FE-B9F6-0C2976A5826E}" dt="2024-02-13T21:49:41.185" v="135"/>
        <pc:sldMkLst>
          <pc:docMk/>
          <pc:sldMk cId="0" sldId="263"/>
        </pc:sldMkLst>
        <pc:spChg chg="mod">
          <ac:chgData name="Qu, Chengyi" userId="9f02c3db-5b00-4063-9ad4-7cdd84fdd2bb" providerId="ADAL" clId="{A560A83B-B716-47FE-B9F6-0C2976A5826E}" dt="2024-02-13T21:49:38.945" v="134"/>
          <ac:spMkLst>
            <pc:docMk/>
            <pc:sldMk cId="0" sldId="263"/>
            <ac:spMk id="262" creationId="{00000000-0000-0000-0000-000000000000}"/>
          </ac:spMkLst>
        </pc:spChg>
      </pc:sldChg>
      <pc:sldChg chg="add del">
        <pc:chgData name="Qu, Chengyi" userId="9f02c3db-5b00-4063-9ad4-7cdd84fdd2bb" providerId="ADAL" clId="{A560A83B-B716-47FE-B9F6-0C2976A5826E}" dt="2024-02-13T20:03:07.226" v="67" actId="47"/>
        <pc:sldMkLst>
          <pc:docMk/>
          <pc:sldMk cId="4211329205" sldId="269"/>
        </pc:sldMkLst>
      </pc:sldChg>
      <pc:sldChg chg="modSp add mod">
        <pc:chgData name="Qu, Chengyi" userId="9f02c3db-5b00-4063-9ad4-7cdd84fdd2bb" providerId="ADAL" clId="{A560A83B-B716-47FE-B9F6-0C2976A5826E}" dt="2024-02-13T21:51:03.124" v="179" actId="20577"/>
        <pc:sldMkLst>
          <pc:docMk/>
          <pc:sldMk cId="1111655096" sldId="271"/>
        </pc:sldMkLst>
        <pc:spChg chg="mod">
          <ac:chgData name="Qu, Chengyi" userId="9f02c3db-5b00-4063-9ad4-7cdd84fdd2bb" providerId="ADAL" clId="{A560A83B-B716-47FE-B9F6-0C2976A5826E}" dt="2024-02-13T21:51:03.124" v="179" actId="20577"/>
          <ac:spMkLst>
            <pc:docMk/>
            <pc:sldMk cId="1111655096" sldId="271"/>
            <ac:spMk id="383" creationId="{00000000-0000-0000-0000-000000000000}"/>
          </ac:spMkLst>
        </pc:spChg>
      </pc:sldChg>
      <pc:sldChg chg="modSp add del mod">
        <pc:chgData name="Qu, Chengyi" userId="9f02c3db-5b00-4063-9ad4-7cdd84fdd2bb" providerId="ADAL" clId="{A560A83B-B716-47FE-B9F6-0C2976A5826E}" dt="2024-02-13T21:51:28.838" v="208" actId="20577"/>
        <pc:sldMkLst>
          <pc:docMk/>
          <pc:sldMk cId="0" sldId="272"/>
        </pc:sldMkLst>
        <pc:spChg chg="mod">
          <ac:chgData name="Qu, Chengyi" userId="9f02c3db-5b00-4063-9ad4-7cdd84fdd2bb" providerId="ADAL" clId="{A560A83B-B716-47FE-B9F6-0C2976A5826E}" dt="2024-02-13T21:51:28.838" v="208" actId="20577"/>
          <ac:spMkLst>
            <pc:docMk/>
            <pc:sldMk cId="0" sldId="272"/>
            <ac:spMk id="400" creationId="{00000000-0000-0000-0000-000000000000}"/>
          </ac:spMkLst>
        </pc:spChg>
      </pc:sldChg>
      <pc:sldChg chg="del">
        <pc:chgData name="Qu, Chengyi" userId="9f02c3db-5b00-4063-9ad4-7cdd84fdd2bb" providerId="ADAL" clId="{A560A83B-B716-47FE-B9F6-0C2976A5826E}" dt="2024-02-13T21:05:07.936" v="76" actId="47"/>
        <pc:sldMkLst>
          <pc:docMk/>
          <pc:sldMk cId="929726551" sldId="376"/>
        </pc:sldMkLst>
      </pc:sldChg>
      <pc:sldChg chg="modSp add del mod">
        <pc:chgData name="Qu, Chengyi" userId="9f02c3db-5b00-4063-9ad4-7cdd84fdd2bb" providerId="ADAL" clId="{A560A83B-B716-47FE-B9F6-0C2976A5826E}" dt="2024-02-13T20:03:32.607" v="75"/>
        <pc:sldMkLst>
          <pc:docMk/>
          <pc:sldMk cId="874442202" sldId="378"/>
        </pc:sldMkLst>
        <pc:spChg chg="mod">
          <ac:chgData name="Qu, Chengyi" userId="9f02c3db-5b00-4063-9ad4-7cdd84fdd2bb" providerId="ADAL" clId="{A560A83B-B716-47FE-B9F6-0C2976A5826E}" dt="2024-02-13T20:03:32.607" v="75"/>
          <ac:spMkLst>
            <pc:docMk/>
            <pc:sldMk cId="874442202" sldId="378"/>
            <ac:spMk id="2" creationId="{00000000-0000-0000-0000-000000000000}"/>
          </ac:spMkLst>
        </pc:spChg>
      </pc:sldChg>
      <pc:sldChg chg="modSp add del">
        <pc:chgData name="Qu, Chengyi" userId="9f02c3db-5b00-4063-9ad4-7cdd84fdd2bb" providerId="ADAL" clId="{A560A83B-B716-47FE-B9F6-0C2976A5826E}" dt="2024-02-13T20:03:32.607" v="75"/>
        <pc:sldMkLst>
          <pc:docMk/>
          <pc:sldMk cId="401799665" sldId="385"/>
        </pc:sldMkLst>
        <pc:spChg chg="mod">
          <ac:chgData name="Qu, Chengyi" userId="9f02c3db-5b00-4063-9ad4-7cdd84fdd2bb" providerId="ADAL" clId="{A560A83B-B716-47FE-B9F6-0C2976A5826E}" dt="2024-02-13T20:03:31.753" v="72"/>
          <ac:spMkLst>
            <pc:docMk/>
            <pc:sldMk cId="401799665" sldId="385"/>
            <ac:spMk id="11" creationId="{00000000-0000-0000-0000-000000000000}"/>
          </ac:spMkLst>
        </pc:spChg>
      </pc:sldChg>
      <pc:sldChg chg="add del">
        <pc:chgData name="Qu, Chengyi" userId="9f02c3db-5b00-4063-9ad4-7cdd84fdd2bb" providerId="ADAL" clId="{A560A83B-B716-47FE-B9F6-0C2976A5826E}" dt="2024-02-13T20:03:32.607" v="75"/>
        <pc:sldMkLst>
          <pc:docMk/>
          <pc:sldMk cId="259734074" sldId="409"/>
        </pc:sldMkLst>
      </pc:sldChg>
      <pc:sldChg chg="add del">
        <pc:chgData name="Qu, Chengyi" userId="9f02c3db-5b00-4063-9ad4-7cdd84fdd2bb" providerId="ADAL" clId="{A560A83B-B716-47FE-B9F6-0C2976A5826E}" dt="2024-02-13T20:03:32.607" v="75"/>
        <pc:sldMkLst>
          <pc:docMk/>
          <pc:sldMk cId="3096335365" sldId="411"/>
        </pc:sldMkLst>
      </pc:sldChg>
      <pc:sldChg chg="add del">
        <pc:chgData name="Qu, Chengyi" userId="9f02c3db-5b00-4063-9ad4-7cdd84fdd2bb" providerId="ADAL" clId="{A560A83B-B716-47FE-B9F6-0C2976A5826E}" dt="2024-02-13T20:03:32.607" v="75"/>
        <pc:sldMkLst>
          <pc:docMk/>
          <pc:sldMk cId="874146617" sldId="413"/>
        </pc:sldMkLst>
      </pc:sldChg>
      <pc:sldChg chg="del">
        <pc:chgData name="Qu, Chengyi" userId="9f02c3db-5b00-4063-9ad4-7cdd84fdd2bb" providerId="ADAL" clId="{A560A83B-B716-47FE-B9F6-0C2976A5826E}" dt="2024-02-13T21:05:07.936" v="76" actId="47"/>
        <pc:sldMkLst>
          <pc:docMk/>
          <pc:sldMk cId="3447973014" sldId="415"/>
        </pc:sldMkLst>
      </pc:sldChg>
      <pc:sldChg chg="modSp mod">
        <pc:chgData name="Qu, Chengyi" userId="9f02c3db-5b00-4063-9ad4-7cdd84fdd2bb" providerId="ADAL" clId="{A560A83B-B716-47FE-B9F6-0C2976A5826E}" dt="2024-02-13T21:08:55.126" v="79"/>
        <pc:sldMkLst>
          <pc:docMk/>
          <pc:sldMk cId="680690281" sldId="420"/>
        </pc:sldMkLst>
        <pc:spChg chg="mod">
          <ac:chgData name="Qu, Chengyi" userId="9f02c3db-5b00-4063-9ad4-7cdd84fdd2bb" providerId="ADAL" clId="{A560A83B-B716-47FE-B9F6-0C2976A5826E}" dt="2024-02-13T21:08:55.126" v="79"/>
          <ac:spMkLst>
            <pc:docMk/>
            <pc:sldMk cId="680690281" sldId="420"/>
            <ac:spMk id="2" creationId="{00000000-0000-0000-0000-000000000000}"/>
          </ac:spMkLst>
        </pc:spChg>
      </pc:sldChg>
      <pc:sldChg chg="modSp mod">
        <pc:chgData name="Qu, Chengyi" userId="9f02c3db-5b00-4063-9ad4-7cdd84fdd2bb" providerId="ADAL" clId="{A560A83B-B716-47FE-B9F6-0C2976A5826E}" dt="2024-02-13T21:08:58.104" v="81"/>
        <pc:sldMkLst>
          <pc:docMk/>
          <pc:sldMk cId="2559417828" sldId="421"/>
        </pc:sldMkLst>
        <pc:spChg chg="mod">
          <ac:chgData name="Qu, Chengyi" userId="9f02c3db-5b00-4063-9ad4-7cdd84fdd2bb" providerId="ADAL" clId="{A560A83B-B716-47FE-B9F6-0C2976A5826E}" dt="2024-02-13T21:08:58.104" v="81"/>
          <ac:spMkLst>
            <pc:docMk/>
            <pc:sldMk cId="2559417828" sldId="421"/>
            <ac:spMk id="2" creationId="{00000000-0000-0000-0000-000000000000}"/>
          </ac:spMkLst>
        </pc:spChg>
      </pc:sldChg>
      <pc:sldChg chg="add">
        <pc:chgData name="Qu, Chengyi" userId="9f02c3db-5b00-4063-9ad4-7cdd84fdd2bb" providerId="ADAL" clId="{A560A83B-B716-47FE-B9F6-0C2976A5826E}" dt="2024-02-13T21:08:26.839" v="77"/>
        <pc:sldMkLst>
          <pc:docMk/>
          <pc:sldMk cId="3816176851" sldId="433"/>
        </pc:sldMkLst>
      </pc:sldChg>
      <pc:sldChg chg="add">
        <pc:chgData name="Qu, Chengyi" userId="9f02c3db-5b00-4063-9ad4-7cdd84fdd2bb" providerId="ADAL" clId="{A560A83B-B716-47FE-B9F6-0C2976A5826E}" dt="2024-02-13T21:08:26.839" v="77"/>
        <pc:sldMkLst>
          <pc:docMk/>
          <pc:sldMk cId="1364292571" sldId="434"/>
        </pc:sldMkLst>
      </pc:sldChg>
      <pc:sldChg chg="add">
        <pc:chgData name="Qu, Chengyi" userId="9f02c3db-5b00-4063-9ad4-7cdd84fdd2bb" providerId="ADAL" clId="{A560A83B-B716-47FE-B9F6-0C2976A5826E}" dt="2024-02-13T21:08:26.839" v="77"/>
        <pc:sldMkLst>
          <pc:docMk/>
          <pc:sldMk cId="2735504479" sldId="435"/>
        </pc:sldMkLst>
      </pc:sldChg>
      <pc:sldChg chg="add">
        <pc:chgData name="Qu, Chengyi" userId="9f02c3db-5b00-4063-9ad4-7cdd84fdd2bb" providerId="ADAL" clId="{A560A83B-B716-47FE-B9F6-0C2976A5826E}" dt="2024-02-13T21:08:26.839" v="77"/>
        <pc:sldMkLst>
          <pc:docMk/>
          <pc:sldMk cId="1250773627" sldId="436"/>
        </pc:sldMkLst>
      </pc:sldChg>
      <pc:sldChg chg="add">
        <pc:chgData name="Qu, Chengyi" userId="9f02c3db-5b00-4063-9ad4-7cdd84fdd2bb" providerId="ADAL" clId="{A560A83B-B716-47FE-B9F6-0C2976A5826E}" dt="2024-02-13T21:08:26.839" v="77"/>
        <pc:sldMkLst>
          <pc:docMk/>
          <pc:sldMk cId="763282045" sldId="437"/>
        </pc:sldMkLst>
      </pc:sldChg>
      <pc:sldChg chg="del">
        <pc:chgData name="Qu, Chengyi" userId="9f02c3db-5b00-4063-9ad4-7cdd84fdd2bb" providerId="ADAL" clId="{A560A83B-B716-47FE-B9F6-0C2976A5826E}" dt="2024-02-13T20:01:54.618" v="0" actId="47"/>
        <pc:sldMkLst>
          <pc:docMk/>
          <pc:sldMk cId="1927004406" sldId="633"/>
        </pc:sldMkLst>
      </pc:sldChg>
      <pc:sldChg chg="del">
        <pc:chgData name="Qu, Chengyi" userId="9f02c3db-5b00-4063-9ad4-7cdd84fdd2bb" providerId="ADAL" clId="{A560A83B-B716-47FE-B9F6-0C2976A5826E}" dt="2024-02-13T20:01:54.618" v="0" actId="47"/>
        <pc:sldMkLst>
          <pc:docMk/>
          <pc:sldMk cId="3327658120" sldId="634"/>
        </pc:sldMkLst>
      </pc:sldChg>
      <pc:sldChg chg="del">
        <pc:chgData name="Qu, Chengyi" userId="9f02c3db-5b00-4063-9ad4-7cdd84fdd2bb" providerId="ADAL" clId="{A560A83B-B716-47FE-B9F6-0C2976A5826E}" dt="2024-02-13T20:01:54.618" v="0" actId="47"/>
        <pc:sldMkLst>
          <pc:docMk/>
          <pc:sldMk cId="2072688855" sldId="635"/>
        </pc:sldMkLst>
      </pc:sldChg>
      <pc:sldChg chg="del">
        <pc:chgData name="Qu, Chengyi" userId="9f02c3db-5b00-4063-9ad4-7cdd84fdd2bb" providerId="ADAL" clId="{A560A83B-B716-47FE-B9F6-0C2976A5826E}" dt="2024-02-13T20:01:54.618" v="0" actId="47"/>
        <pc:sldMkLst>
          <pc:docMk/>
          <pc:sldMk cId="1581542834" sldId="636"/>
        </pc:sldMkLst>
      </pc:sldChg>
      <pc:sldChg chg="del">
        <pc:chgData name="Qu, Chengyi" userId="9f02c3db-5b00-4063-9ad4-7cdd84fdd2bb" providerId="ADAL" clId="{A560A83B-B716-47FE-B9F6-0C2976A5826E}" dt="2024-02-13T20:01:54.618" v="0" actId="47"/>
        <pc:sldMkLst>
          <pc:docMk/>
          <pc:sldMk cId="3334244613" sldId="637"/>
        </pc:sldMkLst>
      </pc:sldChg>
      <pc:sldChg chg="del">
        <pc:chgData name="Qu, Chengyi" userId="9f02c3db-5b00-4063-9ad4-7cdd84fdd2bb" providerId="ADAL" clId="{A560A83B-B716-47FE-B9F6-0C2976A5826E}" dt="2024-02-13T20:01:54.618" v="0" actId="47"/>
        <pc:sldMkLst>
          <pc:docMk/>
          <pc:sldMk cId="2570886114" sldId="638"/>
        </pc:sldMkLst>
      </pc:sldChg>
      <pc:sldChg chg="del">
        <pc:chgData name="Qu, Chengyi" userId="9f02c3db-5b00-4063-9ad4-7cdd84fdd2bb" providerId="ADAL" clId="{A560A83B-B716-47FE-B9F6-0C2976A5826E}" dt="2024-02-13T20:01:54.618" v="0" actId="47"/>
        <pc:sldMkLst>
          <pc:docMk/>
          <pc:sldMk cId="1039379895" sldId="639"/>
        </pc:sldMkLst>
      </pc:sldChg>
      <pc:sldChg chg="del">
        <pc:chgData name="Qu, Chengyi" userId="9f02c3db-5b00-4063-9ad4-7cdd84fdd2bb" providerId="ADAL" clId="{A560A83B-B716-47FE-B9F6-0C2976A5826E}" dt="2024-02-13T20:01:54.618" v="0" actId="47"/>
        <pc:sldMkLst>
          <pc:docMk/>
          <pc:sldMk cId="1913390666" sldId="640"/>
        </pc:sldMkLst>
      </pc:sldChg>
      <pc:sldChg chg="del">
        <pc:chgData name="Qu, Chengyi" userId="9f02c3db-5b00-4063-9ad4-7cdd84fdd2bb" providerId="ADAL" clId="{A560A83B-B716-47FE-B9F6-0C2976A5826E}" dt="2024-02-13T20:01:54.618" v="0" actId="47"/>
        <pc:sldMkLst>
          <pc:docMk/>
          <pc:sldMk cId="3742767098" sldId="641"/>
        </pc:sldMkLst>
      </pc:sldChg>
      <pc:sldChg chg="del">
        <pc:chgData name="Qu, Chengyi" userId="9f02c3db-5b00-4063-9ad4-7cdd84fdd2bb" providerId="ADAL" clId="{A560A83B-B716-47FE-B9F6-0C2976A5826E}" dt="2024-02-13T20:01:54.618" v="0" actId="47"/>
        <pc:sldMkLst>
          <pc:docMk/>
          <pc:sldMk cId="1210879731" sldId="643"/>
        </pc:sldMkLst>
      </pc:sldChg>
      <pc:sldChg chg="del">
        <pc:chgData name="Qu, Chengyi" userId="9f02c3db-5b00-4063-9ad4-7cdd84fdd2bb" providerId="ADAL" clId="{A560A83B-B716-47FE-B9F6-0C2976A5826E}" dt="2024-02-13T20:01:54.618" v="0" actId="47"/>
        <pc:sldMkLst>
          <pc:docMk/>
          <pc:sldMk cId="3403893922" sldId="644"/>
        </pc:sldMkLst>
      </pc:sldChg>
      <pc:sldChg chg="del">
        <pc:chgData name="Qu, Chengyi" userId="9f02c3db-5b00-4063-9ad4-7cdd84fdd2bb" providerId="ADAL" clId="{A560A83B-B716-47FE-B9F6-0C2976A5826E}" dt="2024-02-13T20:01:54.618" v="0" actId="47"/>
        <pc:sldMkLst>
          <pc:docMk/>
          <pc:sldMk cId="1668754033" sldId="645"/>
        </pc:sldMkLst>
      </pc:sldChg>
      <pc:sldChg chg="del">
        <pc:chgData name="Qu, Chengyi" userId="9f02c3db-5b00-4063-9ad4-7cdd84fdd2bb" providerId="ADAL" clId="{A560A83B-B716-47FE-B9F6-0C2976A5826E}" dt="2024-02-13T20:01:54.618" v="0" actId="47"/>
        <pc:sldMkLst>
          <pc:docMk/>
          <pc:sldMk cId="1881150535" sldId="646"/>
        </pc:sldMkLst>
      </pc:sldChg>
      <pc:sldChg chg="del">
        <pc:chgData name="Qu, Chengyi" userId="9f02c3db-5b00-4063-9ad4-7cdd84fdd2bb" providerId="ADAL" clId="{A560A83B-B716-47FE-B9F6-0C2976A5826E}" dt="2024-02-13T20:01:54.618" v="0" actId="47"/>
        <pc:sldMkLst>
          <pc:docMk/>
          <pc:sldMk cId="456788748" sldId="672"/>
        </pc:sldMkLst>
      </pc:sldChg>
      <pc:sldChg chg="del">
        <pc:chgData name="Qu, Chengyi" userId="9f02c3db-5b00-4063-9ad4-7cdd84fdd2bb" providerId="ADAL" clId="{A560A83B-B716-47FE-B9F6-0C2976A5826E}" dt="2024-02-13T20:01:54.618" v="0" actId="47"/>
        <pc:sldMkLst>
          <pc:docMk/>
          <pc:sldMk cId="96406873" sldId="673"/>
        </pc:sldMkLst>
      </pc:sldChg>
      <pc:sldChg chg="del">
        <pc:chgData name="Qu, Chengyi" userId="9f02c3db-5b00-4063-9ad4-7cdd84fdd2bb" providerId="ADAL" clId="{A560A83B-B716-47FE-B9F6-0C2976A5826E}" dt="2024-02-13T20:01:54.618" v="0" actId="47"/>
        <pc:sldMkLst>
          <pc:docMk/>
          <pc:sldMk cId="4154517867" sldId="674"/>
        </pc:sldMkLst>
      </pc:sldChg>
      <pc:sldChg chg="del">
        <pc:chgData name="Qu, Chengyi" userId="9f02c3db-5b00-4063-9ad4-7cdd84fdd2bb" providerId="ADAL" clId="{A560A83B-B716-47FE-B9F6-0C2976A5826E}" dt="2024-02-13T20:01:54.618" v="0" actId="47"/>
        <pc:sldMkLst>
          <pc:docMk/>
          <pc:sldMk cId="3333933496" sldId="675"/>
        </pc:sldMkLst>
      </pc:sldChg>
      <pc:sldChg chg="del">
        <pc:chgData name="Qu, Chengyi" userId="9f02c3db-5b00-4063-9ad4-7cdd84fdd2bb" providerId="ADAL" clId="{A560A83B-B716-47FE-B9F6-0C2976A5826E}" dt="2024-02-13T20:01:54.618" v="0" actId="47"/>
        <pc:sldMkLst>
          <pc:docMk/>
          <pc:sldMk cId="715274724" sldId="676"/>
        </pc:sldMkLst>
      </pc:sldChg>
      <pc:sldChg chg="del">
        <pc:chgData name="Qu, Chengyi" userId="9f02c3db-5b00-4063-9ad4-7cdd84fdd2bb" providerId="ADAL" clId="{A560A83B-B716-47FE-B9F6-0C2976A5826E}" dt="2024-02-13T20:01:54.618" v="0" actId="47"/>
        <pc:sldMkLst>
          <pc:docMk/>
          <pc:sldMk cId="257868271" sldId="677"/>
        </pc:sldMkLst>
      </pc:sldChg>
      <pc:sldChg chg="del">
        <pc:chgData name="Qu, Chengyi" userId="9f02c3db-5b00-4063-9ad4-7cdd84fdd2bb" providerId="ADAL" clId="{A560A83B-B716-47FE-B9F6-0C2976A5826E}" dt="2024-02-13T20:01:54.618" v="0" actId="47"/>
        <pc:sldMkLst>
          <pc:docMk/>
          <pc:sldMk cId="3746342220" sldId="678"/>
        </pc:sldMkLst>
      </pc:sldChg>
      <pc:sldChg chg="del">
        <pc:chgData name="Qu, Chengyi" userId="9f02c3db-5b00-4063-9ad4-7cdd84fdd2bb" providerId="ADAL" clId="{A560A83B-B716-47FE-B9F6-0C2976A5826E}" dt="2024-02-13T20:01:54.618" v="0" actId="47"/>
        <pc:sldMkLst>
          <pc:docMk/>
          <pc:sldMk cId="3589473169" sldId="679"/>
        </pc:sldMkLst>
      </pc:sldChg>
      <pc:sldChg chg="del">
        <pc:chgData name="Qu, Chengyi" userId="9f02c3db-5b00-4063-9ad4-7cdd84fdd2bb" providerId="ADAL" clId="{A560A83B-B716-47FE-B9F6-0C2976A5826E}" dt="2024-02-13T20:01:54.618" v="0" actId="47"/>
        <pc:sldMkLst>
          <pc:docMk/>
          <pc:sldMk cId="3560384563" sldId="680"/>
        </pc:sldMkLst>
      </pc:sldChg>
      <pc:sldChg chg="del">
        <pc:chgData name="Qu, Chengyi" userId="9f02c3db-5b00-4063-9ad4-7cdd84fdd2bb" providerId="ADAL" clId="{A560A83B-B716-47FE-B9F6-0C2976A5826E}" dt="2024-02-13T20:01:54.618" v="0" actId="47"/>
        <pc:sldMkLst>
          <pc:docMk/>
          <pc:sldMk cId="2417826034" sldId="681"/>
        </pc:sldMkLst>
      </pc:sldChg>
      <pc:sldChg chg="del">
        <pc:chgData name="Qu, Chengyi" userId="9f02c3db-5b00-4063-9ad4-7cdd84fdd2bb" providerId="ADAL" clId="{A560A83B-B716-47FE-B9F6-0C2976A5826E}" dt="2024-02-13T20:01:54.618" v="0" actId="47"/>
        <pc:sldMkLst>
          <pc:docMk/>
          <pc:sldMk cId="1487987344" sldId="682"/>
        </pc:sldMkLst>
      </pc:sldChg>
      <pc:sldChg chg="del">
        <pc:chgData name="Qu, Chengyi" userId="9f02c3db-5b00-4063-9ad4-7cdd84fdd2bb" providerId="ADAL" clId="{A560A83B-B716-47FE-B9F6-0C2976A5826E}" dt="2024-02-13T20:01:54.618" v="0" actId="47"/>
        <pc:sldMkLst>
          <pc:docMk/>
          <pc:sldMk cId="2453424196" sldId="683"/>
        </pc:sldMkLst>
      </pc:sldChg>
      <pc:sldChg chg="del">
        <pc:chgData name="Qu, Chengyi" userId="9f02c3db-5b00-4063-9ad4-7cdd84fdd2bb" providerId="ADAL" clId="{A560A83B-B716-47FE-B9F6-0C2976A5826E}" dt="2024-02-13T20:01:54.618" v="0" actId="47"/>
        <pc:sldMkLst>
          <pc:docMk/>
          <pc:sldMk cId="2152457748" sldId="684"/>
        </pc:sldMkLst>
      </pc:sldChg>
      <pc:sldChg chg="del">
        <pc:chgData name="Qu, Chengyi" userId="9f02c3db-5b00-4063-9ad4-7cdd84fdd2bb" providerId="ADAL" clId="{A560A83B-B716-47FE-B9F6-0C2976A5826E}" dt="2024-02-13T20:01:54.618" v="0" actId="47"/>
        <pc:sldMkLst>
          <pc:docMk/>
          <pc:sldMk cId="2108412039" sldId="685"/>
        </pc:sldMkLst>
      </pc:sldChg>
      <pc:sldChg chg="del">
        <pc:chgData name="Qu, Chengyi" userId="9f02c3db-5b00-4063-9ad4-7cdd84fdd2bb" providerId="ADAL" clId="{A560A83B-B716-47FE-B9F6-0C2976A5826E}" dt="2024-02-13T20:01:54.618" v="0" actId="47"/>
        <pc:sldMkLst>
          <pc:docMk/>
          <pc:sldMk cId="3783357540" sldId="686"/>
        </pc:sldMkLst>
      </pc:sldChg>
      <pc:sldChg chg="del">
        <pc:chgData name="Qu, Chengyi" userId="9f02c3db-5b00-4063-9ad4-7cdd84fdd2bb" providerId="ADAL" clId="{A560A83B-B716-47FE-B9F6-0C2976A5826E}" dt="2024-02-13T20:01:54.618" v="0" actId="47"/>
        <pc:sldMkLst>
          <pc:docMk/>
          <pc:sldMk cId="1311487720" sldId="687"/>
        </pc:sldMkLst>
      </pc:sldChg>
      <pc:sldChg chg="del">
        <pc:chgData name="Qu, Chengyi" userId="9f02c3db-5b00-4063-9ad4-7cdd84fdd2bb" providerId="ADAL" clId="{A560A83B-B716-47FE-B9F6-0C2976A5826E}" dt="2024-02-13T20:01:54.618" v="0" actId="47"/>
        <pc:sldMkLst>
          <pc:docMk/>
          <pc:sldMk cId="1498789726" sldId="688"/>
        </pc:sldMkLst>
      </pc:sldChg>
      <pc:sldChg chg="del">
        <pc:chgData name="Qu, Chengyi" userId="9f02c3db-5b00-4063-9ad4-7cdd84fdd2bb" providerId="ADAL" clId="{A560A83B-B716-47FE-B9F6-0C2976A5826E}" dt="2024-02-13T20:01:54.618" v="0" actId="47"/>
        <pc:sldMkLst>
          <pc:docMk/>
          <pc:sldMk cId="777063748" sldId="689"/>
        </pc:sldMkLst>
      </pc:sldChg>
      <pc:sldChg chg="del">
        <pc:chgData name="Qu, Chengyi" userId="9f02c3db-5b00-4063-9ad4-7cdd84fdd2bb" providerId="ADAL" clId="{A560A83B-B716-47FE-B9F6-0C2976A5826E}" dt="2024-02-13T20:01:54.618" v="0" actId="47"/>
        <pc:sldMkLst>
          <pc:docMk/>
          <pc:sldMk cId="1989709339" sldId="693"/>
        </pc:sldMkLst>
      </pc:sldChg>
      <pc:sldChg chg="del">
        <pc:chgData name="Qu, Chengyi" userId="9f02c3db-5b00-4063-9ad4-7cdd84fdd2bb" providerId="ADAL" clId="{A560A83B-B716-47FE-B9F6-0C2976A5826E}" dt="2024-02-13T20:01:54.618" v="0" actId="47"/>
        <pc:sldMkLst>
          <pc:docMk/>
          <pc:sldMk cId="1913387589" sldId="694"/>
        </pc:sldMkLst>
      </pc:sldChg>
      <pc:sldChg chg="del">
        <pc:chgData name="Qu, Chengyi" userId="9f02c3db-5b00-4063-9ad4-7cdd84fdd2bb" providerId="ADAL" clId="{A560A83B-B716-47FE-B9F6-0C2976A5826E}" dt="2024-02-13T20:01:54.618" v="0" actId="47"/>
        <pc:sldMkLst>
          <pc:docMk/>
          <pc:sldMk cId="3744046807" sldId="695"/>
        </pc:sldMkLst>
      </pc:sldChg>
      <pc:sldChg chg="addSp modSp new mod">
        <pc:chgData name="Qu, Chengyi" userId="9f02c3db-5b00-4063-9ad4-7cdd84fdd2bb" providerId="ADAL" clId="{A560A83B-B716-47FE-B9F6-0C2976A5826E}" dt="2024-02-13T20:03:03.158" v="66" actId="14100"/>
        <pc:sldMkLst>
          <pc:docMk/>
          <pc:sldMk cId="2120514358" sldId="1257"/>
        </pc:sldMkLst>
        <pc:spChg chg="mod">
          <ac:chgData name="Qu, Chengyi" userId="9f02c3db-5b00-4063-9ad4-7cdd84fdd2bb" providerId="ADAL" clId="{A560A83B-B716-47FE-B9F6-0C2976A5826E}" dt="2024-02-13T20:02:42.125" v="56"/>
          <ac:spMkLst>
            <pc:docMk/>
            <pc:sldMk cId="2120514358" sldId="1257"/>
            <ac:spMk id="3" creationId="{5C112BC0-9499-035F-A9F1-C8888CCD6D4C}"/>
          </ac:spMkLst>
        </pc:spChg>
        <pc:spChg chg="add mod">
          <ac:chgData name="Qu, Chengyi" userId="9f02c3db-5b00-4063-9ad4-7cdd84fdd2bb" providerId="ADAL" clId="{A560A83B-B716-47FE-B9F6-0C2976A5826E}" dt="2024-02-13T20:03:03.158" v="66" actId="14100"/>
          <ac:spMkLst>
            <pc:docMk/>
            <pc:sldMk cId="2120514358" sldId="1257"/>
            <ac:spMk id="5" creationId="{1A79469E-C759-1682-6497-17E8B6D2A45A}"/>
          </ac:spMkLst>
        </pc:spChg>
      </pc:sldChg>
      <pc:sldChg chg="modSp add mod">
        <pc:chgData name="Qu, Chengyi" userId="9f02c3db-5b00-4063-9ad4-7cdd84fdd2bb" providerId="ADAL" clId="{A560A83B-B716-47FE-B9F6-0C2976A5826E}" dt="2024-02-13T20:03:22.023" v="71" actId="207"/>
        <pc:sldMkLst>
          <pc:docMk/>
          <pc:sldMk cId="919834031" sldId="1258"/>
        </pc:sldMkLst>
        <pc:spChg chg="mod">
          <ac:chgData name="Qu, Chengyi" userId="9f02c3db-5b00-4063-9ad4-7cdd84fdd2bb" providerId="ADAL" clId="{A560A83B-B716-47FE-B9F6-0C2976A5826E}" dt="2024-02-13T20:03:22.023" v="71" actId="207"/>
          <ac:spMkLst>
            <pc:docMk/>
            <pc:sldMk cId="919834031" sldId="1258"/>
            <ac:spMk id="5" creationId="{80CD82A4-6E17-8979-C5A0-93EAA8D3EA96}"/>
          </ac:spMkLst>
        </pc:spChg>
      </pc:sldChg>
      <pc:sldChg chg="addSp delSp modSp new mod">
        <pc:chgData name="Qu, Chengyi" userId="9f02c3db-5b00-4063-9ad4-7cdd84fdd2bb" providerId="ADAL" clId="{A560A83B-B716-47FE-B9F6-0C2976A5826E}" dt="2024-02-13T21:48:56.305" v="128" actId="207"/>
        <pc:sldMkLst>
          <pc:docMk/>
          <pc:sldMk cId="2632825530" sldId="1259"/>
        </pc:sldMkLst>
        <pc:spChg chg="mod">
          <ac:chgData name="Qu, Chengyi" userId="9f02c3db-5b00-4063-9ad4-7cdd84fdd2bb" providerId="ADAL" clId="{A560A83B-B716-47FE-B9F6-0C2976A5826E}" dt="2024-02-13T21:48:56.305" v="128" actId="207"/>
          <ac:spMkLst>
            <pc:docMk/>
            <pc:sldMk cId="2632825530" sldId="1259"/>
            <ac:spMk id="2" creationId="{24ED8486-135A-5473-446D-F49ED0D3CA85}"/>
          </ac:spMkLst>
        </pc:spChg>
        <pc:spChg chg="del">
          <ac:chgData name="Qu, Chengyi" userId="9f02c3db-5b00-4063-9ad4-7cdd84fdd2bb" providerId="ADAL" clId="{A560A83B-B716-47FE-B9F6-0C2976A5826E}" dt="2024-02-13T21:48:25.220" v="121" actId="478"/>
          <ac:spMkLst>
            <pc:docMk/>
            <pc:sldMk cId="2632825530" sldId="1259"/>
            <ac:spMk id="3" creationId="{CF0830C1-C7A2-F42E-3BAE-FABCB56445B7}"/>
          </ac:spMkLst>
        </pc:spChg>
        <pc:spChg chg="add mod">
          <ac:chgData name="Qu, Chengyi" userId="9f02c3db-5b00-4063-9ad4-7cdd84fdd2bb" providerId="ADAL" clId="{A560A83B-B716-47FE-B9F6-0C2976A5826E}" dt="2024-02-13T21:48:25.713" v="122"/>
          <ac:spMkLst>
            <pc:docMk/>
            <pc:sldMk cId="2632825530" sldId="1259"/>
            <ac:spMk id="5" creationId="{0900D956-5BE0-2699-07E2-CE0FE2C64CEA}"/>
          </ac:spMkLst>
        </pc:spChg>
        <pc:spChg chg="add mod">
          <ac:chgData name="Qu, Chengyi" userId="9f02c3db-5b00-4063-9ad4-7cdd84fdd2bb" providerId="ADAL" clId="{A560A83B-B716-47FE-B9F6-0C2976A5826E}" dt="2024-02-13T21:48:25.713" v="122"/>
          <ac:spMkLst>
            <pc:docMk/>
            <pc:sldMk cId="2632825530" sldId="1259"/>
            <ac:spMk id="6" creationId="{3F86949C-790A-C2E7-8E0F-E85AD6B301F6}"/>
          </ac:spMkLst>
        </pc:spChg>
        <pc:spChg chg="add mod">
          <ac:chgData name="Qu, Chengyi" userId="9f02c3db-5b00-4063-9ad4-7cdd84fdd2bb" providerId="ADAL" clId="{A560A83B-B716-47FE-B9F6-0C2976A5826E}" dt="2024-02-13T21:48:35.447" v="123"/>
          <ac:spMkLst>
            <pc:docMk/>
            <pc:sldMk cId="2632825530" sldId="1259"/>
            <ac:spMk id="7" creationId="{9304BB32-4915-8D11-5B78-A35F0AF1BE94}"/>
          </ac:spMkLst>
        </pc:spChg>
        <pc:picChg chg="add mod">
          <ac:chgData name="Qu, Chengyi" userId="9f02c3db-5b00-4063-9ad4-7cdd84fdd2bb" providerId="ADAL" clId="{A560A83B-B716-47FE-B9F6-0C2976A5826E}" dt="2024-02-13T21:48:25.713" v="122"/>
          <ac:picMkLst>
            <pc:docMk/>
            <pc:sldMk cId="2632825530" sldId="1259"/>
            <ac:picMk id="4" creationId="{278C97F5-936F-324E-3D5F-A5F2E9BDD74B}"/>
          </ac:picMkLst>
        </pc:picChg>
      </pc:sldChg>
      <pc:sldChg chg="modSp add mod">
        <pc:chgData name="Qu, Chengyi" userId="9f02c3db-5b00-4063-9ad4-7cdd84fdd2bb" providerId="ADAL" clId="{A560A83B-B716-47FE-B9F6-0C2976A5826E}" dt="2024-02-13T21:59:31.444" v="213" actId="207"/>
        <pc:sldMkLst>
          <pc:docMk/>
          <pc:sldMk cId="3745870871" sldId="1260"/>
        </pc:sldMkLst>
        <pc:spChg chg="mod">
          <ac:chgData name="Qu, Chengyi" userId="9f02c3db-5b00-4063-9ad4-7cdd84fdd2bb" providerId="ADAL" clId="{A560A83B-B716-47FE-B9F6-0C2976A5826E}" dt="2024-02-13T21:55:11.850" v="210" actId="27636"/>
          <ac:spMkLst>
            <pc:docMk/>
            <pc:sldMk cId="3745870871" sldId="1260"/>
            <ac:spMk id="2" creationId="{E362718D-4E8A-45D2-5FBF-95A58FBEEEC1}"/>
          </ac:spMkLst>
        </pc:spChg>
        <pc:spChg chg="mod">
          <ac:chgData name="Qu, Chengyi" userId="9f02c3db-5b00-4063-9ad4-7cdd84fdd2bb" providerId="ADAL" clId="{A560A83B-B716-47FE-B9F6-0C2976A5826E}" dt="2024-02-13T21:59:31.444" v="213" actId="207"/>
          <ac:spMkLst>
            <pc:docMk/>
            <pc:sldMk cId="3745870871" sldId="1260"/>
            <ac:spMk id="5" creationId="{034B65DC-616B-E59B-7733-E5CE752674A7}"/>
          </ac:spMkLst>
        </pc:spChg>
      </pc:sldChg>
      <pc:sldChg chg="del">
        <pc:chgData name="Qu, Chengyi" userId="9f02c3db-5b00-4063-9ad4-7cdd84fdd2bb" providerId="ADAL" clId="{A560A83B-B716-47FE-B9F6-0C2976A5826E}" dt="2024-02-13T20:01:54.618" v="0" actId="47"/>
        <pc:sldMkLst>
          <pc:docMk/>
          <pc:sldMk cId="3507344199" sldId="1265"/>
        </pc:sldMkLst>
      </pc:sldChg>
      <pc:sldChg chg="del">
        <pc:chgData name="Qu, Chengyi" userId="9f02c3db-5b00-4063-9ad4-7cdd84fdd2bb" providerId="ADAL" clId="{A560A83B-B716-47FE-B9F6-0C2976A5826E}" dt="2024-02-13T20:01:54.618" v="0" actId="47"/>
        <pc:sldMkLst>
          <pc:docMk/>
          <pc:sldMk cId="3209912214" sldId="1266"/>
        </pc:sldMkLst>
      </pc:sldChg>
      <pc:sldMasterChg chg="delSldLayout">
        <pc:chgData name="Qu, Chengyi" userId="9f02c3db-5b00-4063-9ad4-7cdd84fdd2bb" providerId="ADAL" clId="{A560A83B-B716-47FE-B9F6-0C2976A5826E}" dt="2024-02-13T21:48:38.350" v="124" actId="47"/>
        <pc:sldMasterMkLst>
          <pc:docMk/>
          <pc:sldMasterMk cId="816407230" sldId="2147483667"/>
        </pc:sldMasterMkLst>
        <pc:sldLayoutChg chg="del">
          <pc:chgData name="Qu, Chengyi" userId="9f02c3db-5b00-4063-9ad4-7cdd84fdd2bb" providerId="ADAL" clId="{A560A83B-B716-47FE-B9F6-0C2976A5826E}" dt="2024-02-13T21:48:38.350" v="124" actId="47"/>
          <pc:sldLayoutMkLst>
            <pc:docMk/>
            <pc:sldMasterMk cId="816407230" sldId="2147483667"/>
            <pc:sldLayoutMk cId="744208517" sldId="2147483679"/>
          </pc:sldLayoutMkLst>
        </pc:sldLayoutChg>
      </pc:sldMasterChg>
      <pc:sldMasterChg chg="del delSldLayout">
        <pc:chgData name="Qu, Chengyi" userId="9f02c3db-5b00-4063-9ad4-7cdd84fdd2bb" providerId="ADAL" clId="{A560A83B-B716-47FE-B9F6-0C2976A5826E}" dt="2024-02-13T20:01:54.618" v="0" actId="47"/>
        <pc:sldMasterMkLst>
          <pc:docMk/>
          <pc:sldMasterMk cId="1475865050" sldId="2147483667"/>
        </pc:sldMasterMkLst>
        <pc:sldLayoutChg chg="del">
          <pc:chgData name="Qu, Chengyi" userId="9f02c3db-5b00-4063-9ad4-7cdd84fdd2bb" providerId="ADAL" clId="{A560A83B-B716-47FE-B9F6-0C2976A5826E}" dt="2024-02-13T20:01:54.618" v="0" actId="47"/>
          <pc:sldLayoutMkLst>
            <pc:docMk/>
            <pc:sldMasterMk cId="1475865050" sldId="2147483667"/>
            <pc:sldLayoutMk cId="2444572401" sldId="2147483668"/>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2940105053" sldId="2147483669"/>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453374937" sldId="2147483670"/>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3854693899" sldId="2147483671"/>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3530994955" sldId="2147483672"/>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291632936" sldId="2147483673"/>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613750241" sldId="2147483674"/>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002359994" sldId="2147483675"/>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359564113" sldId="2147483676"/>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201862995" sldId="2147483677"/>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346948971" sldId="2147483678"/>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1329931" sldId="2147483679"/>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2793314298" sldId="2147483680"/>
          </pc:sldLayoutMkLst>
        </pc:sldLayoutChg>
      </pc:sldMasterChg>
      <pc:sldMasterChg chg="del delSldLayout">
        <pc:chgData name="Qu, Chengyi" userId="9f02c3db-5b00-4063-9ad4-7cdd84fdd2bb" providerId="ADAL" clId="{A560A83B-B716-47FE-B9F6-0C2976A5826E}" dt="2024-02-13T20:03:07.226" v="67" actId="47"/>
        <pc:sldMasterMkLst>
          <pc:docMk/>
          <pc:sldMasterMk cId="1567201961" sldId="2147483667"/>
        </pc:sldMasterMkLst>
        <pc:sldLayoutChg chg="del">
          <pc:chgData name="Qu, Chengyi" userId="9f02c3db-5b00-4063-9ad4-7cdd84fdd2bb" providerId="ADAL" clId="{A560A83B-B716-47FE-B9F6-0C2976A5826E}" dt="2024-02-13T20:03:07.226" v="67" actId="47"/>
          <pc:sldLayoutMkLst>
            <pc:docMk/>
            <pc:sldMasterMk cId="1567201961" sldId="2147483667"/>
            <pc:sldLayoutMk cId="2673062084" sldId="2147483668"/>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338622289" sldId="2147483669"/>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1346471507" sldId="2147483670"/>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2421656378" sldId="2147483671"/>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1146002619" sldId="2147483672"/>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4140492032" sldId="2147483673"/>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2440570319" sldId="2147483674"/>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896675004" sldId="2147483675"/>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2809519200" sldId="2147483676"/>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2988825617" sldId="2147483677"/>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3932843405" sldId="2147483678"/>
          </pc:sldLayoutMkLst>
        </pc:sldLayoutChg>
      </pc:sldMasterChg>
    </pc:docChg>
  </pc:docChgLst>
  <pc:docChgLst>
    <pc:chgData name="Qu, Chengyi" userId="9f02c3db-5b00-4063-9ad4-7cdd84fdd2bb" providerId="ADAL" clId="{71EBC684-37BE-40AE-943F-85B359DFBCAD}"/>
    <pc:docChg chg="undo custSel addSld delSld modSld sldOrd">
      <pc:chgData name="Qu, Chengyi" userId="9f02c3db-5b00-4063-9ad4-7cdd84fdd2bb" providerId="ADAL" clId="{71EBC684-37BE-40AE-943F-85B359DFBCAD}" dt="2024-01-09T16:40:24.173" v="390"/>
      <pc:docMkLst>
        <pc:docMk/>
      </pc:docMkLst>
      <pc:sldChg chg="modSp">
        <pc:chgData name="Qu, Chengyi" userId="9f02c3db-5b00-4063-9ad4-7cdd84fdd2bb" providerId="ADAL" clId="{71EBC684-37BE-40AE-943F-85B359DFBCAD}" dt="2024-01-09T16:03:38.752" v="43" actId="20577"/>
        <pc:sldMkLst>
          <pc:docMk/>
          <pc:sldMk cId="553553694" sldId="258"/>
        </pc:sldMkLst>
        <pc:spChg chg="mod">
          <ac:chgData name="Qu, Chengyi" userId="9f02c3db-5b00-4063-9ad4-7cdd84fdd2bb" providerId="ADAL" clId="{71EBC684-37BE-40AE-943F-85B359DFBCAD}" dt="2024-01-09T16:03:38.752" v="43" actId="20577"/>
          <ac:spMkLst>
            <pc:docMk/>
            <pc:sldMk cId="553553694" sldId="258"/>
            <ac:spMk id="3" creationId="{C74AC5A7-CF21-681C-AD2A-CAFD76C83228}"/>
          </ac:spMkLst>
        </pc:spChg>
      </pc:sldChg>
      <pc:sldChg chg="modSp add del">
        <pc:chgData name="Qu, Chengyi" userId="9f02c3db-5b00-4063-9ad4-7cdd84fdd2bb" providerId="ADAL" clId="{71EBC684-37BE-40AE-943F-85B359DFBCAD}" dt="2024-01-09T16:33:06.416" v="367" actId="207"/>
        <pc:sldMkLst>
          <pc:docMk/>
          <pc:sldMk cId="0" sldId="261"/>
        </pc:sldMkLst>
        <pc:spChg chg="mod">
          <ac:chgData name="Qu, Chengyi" userId="9f02c3db-5b00-4063-9ad4-7cdd84fdd2bb" providerId="ADAL" clId="{71EBC684-37BE-40AE-943F-85B359DFBCAD}" dt="2024-01-09T16:33:06.416" v="367" actId="207"/>
          <ac:spMkLst>
            <pc:docMk/>
            <pc:sldMk cId="0" sldId="261"/>
            <ac:spMk id="14339" creationId="{A7BD15EE-4C8B-B6CC-3F53-D26954332D60}"/>
          </ac:spMkLst>
        </pc:spChg>
      </pc:sldChg>
      <pc:sldChg chg="modSp add del">
        <pc:chgData name="Qu, Chengyi" userId="9f02c3db-5b00-4063-9ad4-7cdd84fdd2bb" providerId="ADAL" clId="{71EBC684-37BE-40AE-943F-85B359DFBCAD}" dt="2024-01-09T16:33:13.542" v="368" actId="207"/>
        <pc:sldMkLst>
          <pc:docMk/>
          <pc:sldMk cId="0" sldId="262"/>
        </pc:sldMkLst>
        <pc:spChg chg="mod">
          <ac:chgData name="Qu, Chengyi" userId="9f02c3db-5b00-4063-9ad4-7cdd84fdd2bb" providerId="ADAL" clId="{71EBC684-37BE-40AE-943F-85B359DFBCAD}" dt="2024-01-09T16:33:13.542" v="368" actId="207"/>
          <ac:spMkLst>
            <pc:docMk/>
            <pc:sldMk cId="0" sldId="262"/>
            <ac:spMk id="16387" creationId="{0AA50CD5-EAF6-E510-709D-8165F7639F09}"/>
          </ac:spMkLst>
        </pc:spChg>
      </pc:sldChg>
      <pc:sldChg chg="modSp add del">
        <pc:chgData name="Qu, Chengyi" userId="9f02c3db-5b00-4063-9ad4-7cdd84fdd2bb" providerId="ADAL" clId="{71EBC684-37BE-40AE-943F-85B359DFBCAD}" dt="2024-01-09T16:33:21.854" v="369" actId="207"/>
        <pc:sldMkLst>
          <pc:docMk/>
          <pc:sldMk cId="0" sldId="263"/>
        </pc:sldMkLst>
        <pc:spChg chg="mod">
          <ac:chgData name="Qu, Chengyi" userId="9f02c3db-5b00-4063-9ad4-7cdd84fdd2bb" providerId="ADAL" clId="{71EBC684-37BE-40AE-943F-85B359DFBCAD}" dt="2024-01-09T16:33:21.854" v="369" actId="207"/>
          <ac:spMkLst>
            <pc:docMk/>
            <pc:sldMk cId="0" sldId="263"/>
            <ac:spMk id="18435" creationId="{4FDFA377-30C1-ED12-33CA-D208AE7213AC}"/>
          </ac:spMkLst>
        </pc:spChg>
      </pc:sldChg>
      <pc:sldChg chg="modSp add del">
        <pc:chgData name="Qu, Chengyi" userId="9f02c3db-5b00-4063-9ad4-7cdd84fdd2bb" providerId="ADAL" clId="{71EBC684-37BE-40AE-943F-85B359DFBCAD}" dt="2024-01-09T16:33:33.053" v="370" actId="207"/>
        <pc:sldMkLst>
          <pc:docMk/>
          <pc:sldMk cId="0" sldId="264"/>
        </pc:sldMkLst>
        <pc:spChg chg="mod">
          <ac:chgData name="Qu, Chengyi" userId="9f02c3db-5b00-4063-9ad4-7cdd84fdd2bb" providerId="ADAL" clId="{71EBC684-37BE-40AE-943F-85B359DFBCAD}" dt="2024-01-09T16:33:33.053" v="370" actId="207"/>
          <ac:spMkLst>
            <pc:docMk/>
            <pc:sldMk cId="0" sldId="264"/>
            <ac:spMk id="20483" creationId="{6ED50436-0DB3-25EB-FEF9-FCCEF186F242}"/>
          </ac:spMkLst>
        </pc:spChg>
      </pc:sldChg>
      <pc:sldChg chg="modSp add del">
        <pc:chgData name="Qu, Chengyi" userId="9f02c3db-5b00-4063-9ad4-7cdd84fdd2bb" providerId="ADAL" clId="{71EBC684-37BE-40AE-943F-85B359DFBCAD}" dt="2024-01-09T16:33:57.054" v="371" actId="207"/>
        <pc:sldMkLst>
          <pc:docMk/>
          <pc:sldMk cId="0" sldId="265"/>
        </pc:sldMkLst>
        <pc:spChg chg="mod">
          <ac:chgData name="Qu, Chengyi" userId="9f02c3db-5b00-4063-9ad4-7cdd84fdd2bb" providerId="ADAL" clId="{71EBC684-37BE-40AE-943F-85B359DFBCAD}" dt="2024-01-09T16:33:57.054" v="371" actId="207"/>
          <ac:spMkLst>
            <pc:docMk/>
            <pc:sldMk cId="0" sldId="265"/>
            <ac:spMk id="22531" creationId="{C0ECC80E-FE07-E457-FC03-B9CA4990B849}"/>
          </ac:spMkLst>
        </pc:spChg>
      </pc:sldChg>
      <pc:sldChg chg="add">
        <pc:chgData name="Qu, Chengyi" userId="9f02c3db-5b00-4063-9ad4-7cdd84fdd2bb" providerId="ADAL" clId="{71EBC684-37BE-40AE-943F-85B359DFBCAD}" dt="2024-01-09T16:08:22.221" v="86"/>
        <pc:sldMkLst>
          <pc:docMk/>
          <pc:sldMk cId="1283235496" sldId="270"/>
        </pc:sldMkLst>
      </pc:sldChg>
      <pc:sldChg chg="add">
        <pc:chgData name="Qu, Chengyi" userId="9f02c3db-5b00-4063-9ad4-7cdd84fdd2bb" providerId="ADAL" clId="{71EBC684-37BE-40AE-943F-85B359DFBCAD}" dt="2024-01-09T16:08:22.221" v="86"/>
        <pc:sldMkLst>
          <pc:docMk/>
          <pc:sldMk cId="1976470243" sldId="271"/>
        </pc:sldMkLst>
      </pc:sldChg>
      <pc:sldChg chg="add">
        <pc:chgData name="Qu, Chengyi" userId="9f02c3db-5b00-4063-9ad4-7cdd84fdd2bb" providerId="ADAL" clId="{71EBC684-37BE-40AE-943F-85B359DFBCAD}" dt="2024-01-09T16:08:22.221" v="86"/>
        <pc:sldMkLst>
          <pc:docMk/>
          <pc:sldMk cId="2385946305" sldId="272"/>
        </pc:sldMkLst>
      </pc:sldChg>
      <pc:sldChg chg="add">
        <pc:chgData name="Qu, Chengyi" userId="9f02c3db-5b00-4063-9ad4-7cdd84fdd2bb" providerId="ADAL" clId="{71EBC684-37BE-40AE-943F-85B359DFBCAD}" dt="2024-01-09T16:08:22.221" v="86"/>
        <pc:sldMkLst>
          <pc:docMk/>
          <pc:sldMk cId="834100436" sldId="273"/>
        </pc:sldMkLst>
      </pc:sldChg>
      <pc:sldChg chg="del">
        <pc:chgData name="Qu, Chengyi" userId="9f02c3db-5b00-4063-9ad4-7cdd84fdd2bb" providerId="ADAL" clId="{71EBC684-37BE-40AE-943F-85B359DFBCAD}" dt="2024-01-09T16:08:30.571" v="104" actId="2696"/>
        <pc:sldMkLst>
          <pc:docMk/>
          <pc:sldMk cId="1167962290" sldId="274"/>
        </pc:sldMkLst>
      </pc:sldChg>
      <pc:sldChg chg="del">
        <pc:chgData name="Qu, Chengyi" userId="9f02c3db-5b00-4063-9ad4-7cdd84fdd2bb" providerId="ADAL" clId="{71EBC684-37BE-40AE-943F-85B359DFBCAD}" dt="2024-01-09T16:08:30.494" v="90" actId="2696"/>
        <pc:sldMkLst>
          <pc:docMk/>
          <pc:sldMk cId="506940129" sldId="275"/>
        </pc:sldMkLst>
      </pc:sldChg>
      <pc:sldChg chg="modSp add del">
        <pc:chgData name="Qu, Chengyi" userId="9f02c3db-5b00-4063-9ad4-7cdd84fdd2bb" providerId="ADAL" clId="{71EBC684-37BE-40AE-943F-85B359DFBCAD}" dt="2024-01-09T16:12:26.136" v="116" actId="207"/>
        <pc:sldMkLst>
          <pc:docMk/>
          <pc:sldMk cId="2242056526" sldId="276"/>
        </pc:sldMkLst>
        <pc:spChg chg="mod">
          <ac:chgData name="Qu, Chengyi" userId="9f02c3db-5b00-4063-9ad4-7cdd84fdd2bb" providerId="ADAL" clId="{71EBC684-37BE-40AE-943F-85B359DFBCAD}" dt="2024-01-09T16:12:19.997" v="115" actId="6549"/>
          <ac:spMkLst>
            <pc:docMk/>
            <pc:sldMk cId="2242056526" sldId="276"/>
            <ac:spMk id="47106" creationId="{66BE3917-6F89-52FB-49C1-B25E8ADAECAF}"/>
          </ac:spMkLst>
        </pc:spChg>
        <pc:spChg chg="mod">
          <ac:chgData name="Qu, Chengyi" userId="9f02c3db-5b00-4063-9ad4-7cdd84fdd2bb" providerId="ADAL" clId="{71EBC684-37BE-40AE-943F-85B359DFBCAD}" dt="2024-01-09T16:12:26.136" v="116" actId="207"/>
          <ac:spMkLst>
            <pc:docMk/>
            <pc:sldMk cId="2242056526" sldId="276"/>
            <ac:spMk id="47107" creationId="{87AFC7AD-62CB-00A2-2993-60542C6CCAAD}"/>
          </ac:spMkLst>
        </pc:spChg>
      </pc:sldChg>
      <pc:sldChg chg="add">
        <pc:chgData name="Qu, Chengyi" userId="9f02c3db-5b00-4063-9ad4-7cdd84fdd2bb" providerId="ADAL" clId="{71EBC684-37BE-40AE-943F-85B359DFBCAD}" dt="2024-01-09T16:08:22.221" v="86"/>
        <pc:sldMkLst>
          <pc:docMk/>
          <pc:sldMk cId="3925861337" sldId="280"/>
        </pc:sldMkLst>
      </pc:sldChg>
      <pc:sldChg chg="add">
        <pc:chgData name="Qu, Chengyi" userId="9f02c3db-5b00-4063-9ad4-7cdd84fdd2bb" providerId="ADAL" clId="{71EBC684-37BE-40AE-943F-85B359DFBCAD}" dt="2024-01-09T16:08:22.221" v="86"/>
        <pc:sldMkLst>
          <pc:docMk/>
          <pc:sldMk cId="1986486448" sldId="281"/>
        </pc:sldMkLst>
      </pc:sldChg>
      <pc:sldChg chg="add">
        <pc:chgData name="Qu, Chengyi" userId="9f02c3db-5b00-4063-9ad4-7cdd84fdd2bb" providerId="ADAL" clId="{71EBC684-37BE-40AE-943F-85B359DFBCAD}" dt="2024-01-09T16:08:22.221" v="86"/>
        <pc:sldMkLst>
          <pc:docMk/>
          <pc:sldMk cId="2836295078" sldId="282"/>
        </pc:sldMkLst>
      </pc:sldChg>
      <pc:sldChg chg="del">
        <pc:chgData name="Qu, Chengyi" userId="9f02c3db-5b00-4063-9ad4-7cdd84fdd2bb" providerId="ADAL" clId="{71EBC684-37BE-40AE-943F-85B359DFBCAD}" dt="2024-01-09T16:08:30.581" v="106" actId="2696"/>
        <pc:sldMkLst>
          <pc:docMk/>
          <pc:sldMk cId="2263096639" sldId="284"/>
        </pc:sldMkLst>
      </pc:sldChg>
      <pc:sldChg chg="del">
        <pc:chgData name="Qu, Chengyi" userId="9f02c3db-5b00-4063-9ad4-7cdd84fdd2bb" providerId="ADAL" clId="{71EBC684-37BE-40AE-943F-85B359DFBCAD}" dt="2024-01-09T16:08:30.607" v="110" actId="2696"/>
        <pc:sldMkLst>
          <pc:docMk/>
          <pc:sldMk cId="3164840039" sldId="290"/>
        </pc:sldMkLst>
      </pc:sldChg>
      <pc:sldChg chg="del">
        <pc:chgData name="Qu, Chengyi" userId="9f02c3db-5b00-4063-9ad4-7cdd84fdd2bb" providerId="ADAL" clId="{71EBC684-37BE-40AE-943F-85B359DFBCAD}" dt="2024-01-09T16:08:30.577" v="105" actId="2696"/>
        <pc:sldMkLst>
          <pc:docMk/>
          <pc:sldMk cId="828849643" sldId="292"/>
        </pc:sldMkLst>
      </pc:sldChg>
      <pc:sldChg chg="add">
        <pc:chgData name="Qu, Chengyi" userId="9f02c3db-5b00-4063-9ad4-7cdd84fdd2bb" providerId="ADAL" clId="{71EBC684-37BE-40AE-943F-85B359DFBCAD}" dt="2024-01-09T16:08:22.221" v="86"/>
        <pc:sldMkLst>
          <pc:docMk/>
          <pc:sldMk cId="4015059804" sldId="335"/>
        </pc:sldMkLst>
      </pc:sldChg>
      <pc:sldChg chg="del">
        <pc:chgData name="Qu, Chengyi" userId="9f02c3db-5b00-4063-9ad4-7cdd84fdd2bb" providerId="ADAL" clId="{71EBC684-37BE-40AE-943F-85B359DFBCAD}" dt="2024-01-09T16:08:30.488" v="89" actId="2696"/>
        <pc:sldMkLst>
          <pc:docMk/>
          <pc:sldMk cId="3586452947" sldId="385"/>
        </pc:sldMkLst>
      </pc:sldChg>
      <pc:sldChg chg="del">
        <pc:chgData name="Qu, Chengyi" userId="9f02c3db-5b00-4063-9ad4-7cdd84fdd2bb" providerId="ADAL" clId="{71EBC684-37BE-40AE-943F-85B359DFBCAD}" dt="2024-01-09T16:08:30.557" v="101" actId="2696"/>
        <pc:sldMkLst>
          <pc:docMk/>
          <pc:sldMk cId="2297114513" sldId="386"/>
        </pc:sldMkLst>
      </pc:sldChg>
      <pc:sldChg chg="del">
        <pc:chgData name="Qu, Chengyi" userId="9f02c3db-5b00-4063-9ad4-7cdd84fdd2bb" providerId="ADAL" clId="{71EBC684-37BE-40AE-943F-85B359DFBCAD}" dt="2024-01-09T16:08:30.542" v="98" actId="2696"/>
        <pc:sldMkLst>
          <pc:docMk/>
          <pc:sldMk cId="57844262" sldId="389"/>
        </pc:sldMkLst>
      </pc:sldChg>
      <pc:sldChg chg="add">
        <pc:chgData name="Qu, Chengyi" userId="9f02c3db-5b00-4063-9ad4-7cdd84fdd2bb" providerId="ADAL" clId="{71EBC684-37BE-40AE-943F-85B359DFBCAD}" dt="2024-01-09T16:08:22.221" v="86"/>
        <pc:sldMkLst>
          <pc:docMk/>
          <pc:sldMk cId="4242966397" sldId="390"/>
        </pc:sldMkLst>
      </pc:sldChg>
      <pc:sldChg chg="del">
        <pc:chgData name="Qu, Chengyi" userId="9f02c3db-5b00-4063-9ad4-7cdd84fdd2bb" providerId="ADAL" clId="{71EBC684-37BE-40AE-943F-85B359DFBCAD}" dt="2024-01-09T16:08:30.500" v="91" actId="2696"/>
        <pc:sldMkLst>
          <pc:docMk/>
          <pc:sldMk cId="313756204" sldId="392"/>
        </pc:sldMkLst>
      </pc:sldChg>
      <pc:sldChg chg="add">
        <pc:chgData name="Qu, Chengyi" userId="9f02c3db-5b00-4063-9ad4-7cdd84fdd2bb" providerId="ADAL" clId="{71EBC684-37BE-40AE-943F-85B359DFBCAD}" dt="2024-01-09T16:08:22.221" v="86"/>
        <pc:sldMkLst>
          <pc:docMk/>
          <pc:sldMk cId="2319081198" sldId="446"/>
        </pc:sldMkLst>
      </pc:sldChg>
      <pc:sldChg chg="add">
        <pc:chgData name="Qu, Chengyi" userId="9f02c3db-5b00-4063-9ad4-7cdd84fdd2bb" providerId="ADAL" clId="{71EBC684-37BE-40AE-943F-85B359DFBCAD}" dt="2024-01-09T16:07:30.569" v="85"/>
        <pc:sldMkLst>
          <pc:docMk/>
          <pc:sldMk cId="626454371" sldId="504"/>
        </pc:sldMkLst>
      </pc:sldChg>
      <pc:sldChg chg="del">
        <pc:chgData name="Qu, Chengyi" userId="9f02c3db-5b00-4063-9ad4-7cdd84fdd2bb" providerId="ADAL" clId="{71EBC684-37BE-40AE-943F-85B359DFBCAD}" dt="2024-01-09T16:08:30.505" v="92" actId="2696"/>
        <pc:sldMkLst>
          <pc:docMk/>
          <pc:sldMk cId="2570994425" sldId="505"/>
        </pc:sldMkLst>
      </pc:sldChg>
      <pc:sldChg chg="del">
        <pc:chgData name="Qu, Chengyi" userId="9f02c3db-5b00-4063-9ad4-7cdd84fdd2bb" providerId="ADAL" clId="{71EBC684-37BE-40AE-943F-85B359DFBCAD}" dt="2024-01-09T16:08:30.510" v="93" actId="2696"/>
        <pc:sldMkLst>
          <pc:docMk/>
          <pc:sldMk cId="951130442" sldId="506"/>
        </pc:sldMkLst>
      </pc:sldChg>
      <pc:sldChg chg="del">
        <pc:chgData name="Qu, Chengyi" userId="9f02c3db-5b00-4063-9ad4-7cdd84fdd2bb" providerId="ADAL" clId="{71EBC684-37BE-40AE-943F-85B359DFBCAD}" dt="2024-01-09T16:08:30.567" v="103" actId="2696"/>
        <pc:sldMkLst>
          <pc:docMk/>
          <pc:sldMk cId="735510040" sldId="509"/>
        </pc:sldMkLst>
      </pc:sldChg>
      <pc:sldChg chg="add">
        <pc:chgData name="Qu, Chengyi" userId="9f02c3db-5b00-4063-9ad4-7cdd84fdd2bb" providerId="ADAL" clId="{71EBC684-37BE-40AE-943F-85B359DFBCAD}" dt="2024-01-09T16:08:22.221" v="86"/>
        <pc:sldMkLst>
          <pc:docMk/>
          <pc:sldMk cId="1508545327" sldId="522"/>
        </pc:sldMkLst>
      </pc:sldChg>
      <pc:sldChg chg="add ord">
        <pc:chgData name="Qu, Chengyi" userId="9f02c3db-5b00-4063-9ad4-7cdd84fdd2bb" providerId="ADAL" clId="{71EBC684-37BE-40AE-943F-85B359DFBCAD}" dt="2024-01-09T16:40:24.173" v="390"/>
        <pc:sldMkLst>
          <pc:docMk/>
          <pc:sldMk cId="854743546" sldId="526"/>
        </pc:sldMkLst>
      </pc:sldChg>
      <pc:sldChg chg="add del">
        <pc:chgData name="Qu, Chengyi" userId="9f02c3db-5b00-4063-9ad4-7cdd84fdd2bb" providerId="ADAL" clId="{71EBC684-37BE-40AE-943F-85B359DFBCAD}" dt="2024-01-09T16:06:51.507" v="84"/>
        <pc:sldMkLst>
          <pc:docMk/>
          <pc:sldMk cId="4168855840" sldId="533"/>
        </pc:sldMkLst>
      </pc:sldChg>
      <pc:sldChg chg="addSp delSp modSp add">
        <pc:chgData name="Qu, Chengyi" userId="9f02c3db-5b00-4063-9ad4-7cdd84fdd2bb" providerId="ADAL" clId="{71EBC684-37BE-40AE-943F-85B359DFBCAD}" dt="2024-01-09T16:37:53.443" v="386" actId="1076"/>
        <pc:sldMkLst>
          <pc:docMk/>
          <pc:sldMk cId="1949189601" sldId="573"/>
        </pc:sldMkLst>
        <pc:spChg chg="mod">
          <ac:chgData name="Qu, Chengyi" userId="9f02c3db-5b00-4063-9ad4-7cdd84fdd2bb" providerId="ADAL" clId="{71EBC684-37BE-40AE-943F-85B359DFBCAD}" dt="2024-01-09T16:37:49.973" v="385" actId="1076"/>
          <ac:spMkLst>
            <pc:docMk/>
            <pc:sldMk cId="1949189601" sldId="573"/>
            <ac:spMk id="2" creationId="{174FD556-D2CE-C640-9CC8-20CD5D36017A}"/>
          </ac:spMkLst>
        </pc:spChg>
        <pc:spChg chg="add mod">
          <ac:chgData name="Qu, Chengyi" userId="9f02c3db-5b00-4063-9ad4-7cdd84fdd2bb" providerId="ADAL" clId="{71EBC684-37BE-40AE-943F-85B359DFBCAD}" dt="2024-01-09T16:37:53.443" v="386" actId="1076"/>
          <ac:spMkLst>
            <pc:docMk/>
            <pc:sldMk cId="1949189601" sldId="573"/>
            <ac:spMk id="4" creationId="{D91F89C8-767A-47B9-856F-7E47EE6A3279}"/>
          </ac:spMkLst>
        </pc:spChg>
        <pc:spChg chg="mod">
          <ac:chgData name="Qu, Chengyi" userId="9f02c3db-5b00-4063-9ad4-7cdd84fdd2bb" providerId="ADAL" clId="{71EBC684-37BE-40AE-943F-85B359DFBCAD}" dt="2024-01-09T16:37:28.614" v="379"/>
          <ac:spMkLst>
            <pc:docMk/>
            <pc:sldMk cId="1949189601" sldId="573"/>
            <ac:spMk id="7" creationId="{42C9F1E3-97D7-A946-B637-AC20ADE1C775}"/>
          </ac:spMkLst>
        </pc:spChg>
        <pc:spChg chg="del mod">
          <ac:chgData name="Qu, Chengyi" userId="9f02c3db-5b00-4063-9ad4-7cdd84fdd2bb" providerId="ADAL" clId="{71EBC684-37BE-40AE-943F-85B359DFBCAD}" dt="2024-01-09T16:37:43.357" v="383" actId="478"/>
          <ac:spMkLst>
            <pc:docMk/>
            <pc:sldMk cId="1949189601" sldId="573"/>
            <ac:spMk id="9" creationId="{23FC9188-BF75-0B47-9F9F-075D870C7331}"/>
          </ac:spMkLst>
        </pc:spChg>
      </pc:sldChg>
      <pc:sldChg chg="del">
        <pc:chgData name="Qu, Chengyi" userId="9f02c3db-5b00-4063-9ad4-7cdd84fdd2bb" providerId="ADAL" clId="{71EBC684-37BE-40AE-943F-85B359DFBCAD}" dt="2024-01-09T16:08:30.522" v="95" actId="2696"/>
        <pc:sldMkLst>
          <pc:docMk/>
          <pc:sldMk cId="2316705036" sldId="603"/>
        </pc:sldMkLst>
      </pc:sldChg>
      <pc:sldChg chg="del">
        <pc:chgData name="Qu, Chengyi" userId="9f02c3db-5b00-4063-9ad4-7cdd84fdd2bb" providerId="ADAL" clId="{71EBC684-37BE-40AE-943F-85B359DFBCAD}" dt="2024-01-09T16:08:30.526" v="96" actId="2696"/>
        <pc:sldMkLst>
          <pc:docMk/>
          <pc:sldMk cId="2915450618" sldId="604"/>
        </pc:sldMkLst>
      </pc:sldChg>
      <pc:sldChg chg="del">
        <pc:chgData name="Qu, Chengyi" userId="9f02c3db-5b00-4063-9ad4-7cdd84fdd2bb" providerId="ADAL" clId="{71EBC684-37BE-40AE-943F-85B359DFBCAD}" dt="2024-01-09T16:08:30.551" v="99" actId="2696"/>
        <pc:sldMkLst>
          <pc:docMk/>
          <pc:sldMk cId="562797420" sldId="608"/>
        </pc:sldMkLst>
      </pc:sldChg>
      <pc:sldChg chg="del">
        <pc:chgData name="Qu, Chengyi" userId="9f02c3db-5b00-4063-9ad4-7cdd84fdd2bb" providerId="ADAL" clId="{71EBC684-37BE-40AE-943F-85B359DFBCAD}" dt="2024-01-09T16:08:30.517" v="94" actId="2696"/>
        <pc:sldMkLst>
          <pc:docMk/>
          <pc:sldMk cId="3938647246" sldId="867"/>
        </pc:sldMkLst>
      </pc:sldChg>
      <pc:sldChg chg="del">
        <pc:chgData name="Qu, Chengyi" userId="9f02c3db-5b00-4063-9ad4-7cdd84fdd2bb" providerId="ADAL" clId="{71EBC684-37BE-40AE-943F-85B359DFBCAD}" dt="2024-01-09T16:08:30.482" v="88" actId="2696"/>
        <pc:sldMkLst>
          <pc:docMk/>
          <pc:sldMk cId="1165219369" sldId="919"/>
        </pc:sldMkLst>
      </pc:sldChg>
      <pc:sldChg chg="addSp delSp modSp">
        <pc:chgData name="Qu, Chengyi" userId="9f02c3db-5b00-4063-9ad4-7cdd84fdd2bb" providerId="ADAL" clId="{71EBC684-37BE-40AE-943F-85B359DFBCAD}" dt="2024-01-09T16:04:58.638" v="77" actId="20577"/>
        <pc:sldMkLst>
          <pc:docMk/>
          <pc:sldMk cId="1987998376" sldId="964"/>
        </pc:sldMkLst>
        <pc:spChg chg="add del mod">
          <ac:chgData name="Qu, Chengyi" userId="9f02c3db-5b00-4063-9ad4-7cdd84fdd2bb" providerId="ADAL" clId="{71EBC684-37BE-40AE-943F-85B359DFBCAD}" dt="2024-01-09T16:03:52.271" v="45"/>
          <ac:spMkLst>
            <pc:docMk/>
            <pc:sldMk cId="1987998376" sldId="964"/>
            <ac:spMk id="3" creationId="{13537583-C724-48CB-8868-EC256980E807}"/>
          </ac:spMkLst>
        </pc:spChg>
        <pc:spChg chg="add del mod">
          <ac:chgData name="Qu, Chengyi" userId="9f02c3db-5b00-4063-9ad4-7cdd84fdd2bb" providerId="ADAL" clId="{71EBC684-37BE-40AE-943F-85B359DFBCAD}" dt="2024-01-09T16:03:52.271" v="45"/>
          <ac:spMkLst>
            <pc:docMk/>
            <pc:sldMk cId="1987998376" sldId="964"/>
            <ac:spMk id="4" creationId="{CA87D280-7BD3-45FF-9020-521F08EC1218}"/>
          </ac:spMkLst>
        </pc:spChg>
        <pc:spChg chg="add mod">
          <ac:chgData name="Qu, Chengyi" userId="9f02c3db-5b00-4063-9ad4-7cdd84fdd2bb" providerId="ADAL" clId="{71EBC684-37BE-40AE-943F-85B359DFBCAD}" dt="2024-01-09T16:04:58.638" v="77" actId="20577"/>
          <ac:spMkLst>
            <pc:docMk/>
            <pc:sldMk cId="1987998376" sldId="964"/>
            <ac:spMk id="5" creationId="{9DA21398-CE95-4290-A860-E1477BCE3728}"/>
          </ac:spMkLst>
        </pc:spChg>
        <pc:spChg chg="mod">
          <ac:chgData name="Qu, Chengyi" userId="9f02c3db-5b00-4063-9ad4-7cdd84fdd2bb" providerId="ADAL" clId="{71EBC684-37BE-40AE-943F-85B359DFBCAD}" dt="2024-01-09T16:04:47.498" v="75" actId="20577"/>
          <ac:spMkLst>
            <pc:docMk/>
            <pc:sldMk cId="1987998376" sldId="964"/>
            <ac:spMk id="7" creationId="{71758D06-223B-4ABB-B038-E5907DC0A6EF}"/>
          </ac:spMkLst>
        </pc:spChg>
      </pc:sldChg>
      <pc:sldChg chg="del">
        <pc:chgData name="Qu, Chengyi" userId="9f02c3db-5b00-4063-9ad4-7cdd84fdd2bb" providerId="ADAL" clId="{71EBC684-37BE-40AE-943F-85B359DFBCAD}" dt="2024-01-09T16:08:30.535" v="97" actId="2696"/>
        <pc:sldMkLst>
          <pc:docMk/>
          <pc:sldMk cId="3956557252" sldId="965"/>
        </pc:sldMkLst>
      </pc:sldChg>
      <pc:sldChg chg="add ord">
        <pc:chgData name="Qu, Chengyi" userId="9f02c3db-5b00-4063-9ad4-7cdd84fdd2bb" providerId="ADAL" clId="{71EBC684-37BE-40AE-943F-85B359DFBCAD}" dt="2024-01-09T16:40:24.173" v="390"/>
        <pc:sldMkLst>
          <pc:docMk/>
          <pc:sldMk cId="3628008649" sldId="971"/>
        </pc:sldMkLst>
      </pc:sldChg>
      <pc:sldChg chg="add ord">
        <pc:chgData name="Qu, Chengyi" userId="9f02c3db-5b00-4063-9ad4-7cdd84fdd2bb" providerId="ADAL" clId="{71EBC684-37BE-40AE-943F-85B359DFBCAD}" dt="2024-01-09T16:40:24.173" v="390"/>
        <pc:sldMkLst>
          <pc:docMk/>
          <pc:sldMk cId="3445340925" sldId="972"/>
        </pc:sldMkLst>
      </pc:sldChg>
      <pc:sldChg chg="del">
        <pc:chgData name="Qu, Chengyi" userId="9f02c3db-5b00-4063-9ad4-7cdd84fdd2bb" providerId="ADAL" clId="{71EBC684-37BE-40AE-943F-85B359DFBCAD}" dt="2024-01-09T16:08:30.473" v="87" actId="2696"/>
        <pc:sldMkLst>
          <pc:docMk/>
          <pc:sldMk cId="56815972" sldId="1257"/>
        </pc:sldMkLst>
      </pc:sldChg>
      <pc:sldChg chg="del">
        <pc:chgData name="Qu, Chengyi" userId="9f02c3db-5b00-4063-9ad4-7cdd84fdd2bb" providerId="ADAL" clId="{71EBC684-37BE-40AE-943F-85B359DFBCAD}" dt="2024-01-09T16:08:30.561" v="102" actId="2696"/>
        <pc:sldMkLst>
          <pc:docMk/>
          <pc:sldMk cId="2835061460" sldId="1258"/>
        </pc:sldMkLst>
      </pc:sldChg>
      <pc:sldChg chg="del">
        <pc:chgData name="Qu, Chengyi" userId="9f02c3db-5b00-4063-9ad4-7cdd84fdd2bb" providerId="ADAL" clId="{71EBC684-37BE-40AE-943F-85B359DFBCAD}" dt="2024-01-09T16:08:30.603" v="109" actId="2696"/>
        <pc:sldMkLst>
          <pc:docMk/>
          <pc:sldMk cId="1307588251" sldId="1259"/>
        </pc:sldMkLst>
      </pc:sldChg>
      <pc:sldChg chg="del">
        <pc:chgData name="Qu, Chengyi" userId="9f02c3db-5b00-4063-9ad4-7cdd84fdd2bb" providerId="ADAL" clId="{71EBC684-37BE-40AE-943F-85B359DFBCAD}" dt="2024-01-09T16:08:30.594" v="107" actId="2696"/>
        <pc:sldMkLst>
          <pc:docMk/>
          <pc:sldMk cId="1694100107" sldId="1260"/>
        </pc:sldMkLst>
      </pc:sldChg>
      <pc:sldChg chg="modSp add">
        <pc:chgData name="Qu, Chengyi" userId="9f02c3db-5b00-4063-9ad4-7cdd84fdd2bb" providerId="ADAL" clId="{71EBC684-37BE-40AE-943F-85B359DFBCAD}" dt="2024-01-09T16:05:16.829" v="79" actId="207"/>
        <pc:sldMkLst>
          <pc:docMk/>
          <pc:sldMk cId="1883330637" sldId="1261"/>
        </pc:sldMkLst>
        <pc:spChg chg="mod">
          <ac:chgData name="Qu, Chengyi" userId="9f02c3db-5b00-4063-9ad4-7cdd84fdd2bb" providerId="ADAL" clId="{71EBC684-37BE-40AE-943F-85B359DFBCAD}" dt="2024-01-09T16:05:16.829" v="79" actId="207"/>
          <ac:spMkLst>
            <pc:docMk/>
            <pc:sldMk cId="1883330637" sldId="1261"/>
            <ac:spMk id="5" creationId="{9DA21398-CE95-4290-A860-E1477BCE3728}"/>
          </ac:spMkLst>
        </pc:spChg>
      </pc:sldChg>
      <pc:sldChg chg="add del">
        <pc:chgData name="Qu, Chengyi" userId="9f02c3db-5b00-4063-9ad4-7cdd84fdd2bb" providerId="ADAL" clId="{71EBC684-37BE-40AE-943F-85B359DFBCAD}" dt="2024-01-09T16:06:51.178" v="83"/>
        <pc:sldMkLst>
          <pc:docMk/>
          <pc:sldMk cId="764943190" sldId="1262"/>
        </pc:sldMkLst>
      </pc:sldChg>
      <pc:sldChg chg="add">
        <pc:chgData name="Qu, Chengyi" userId="9f02c3db-5b00-4063-9ad4-7cdd84fdd2bb" providerId="ADAL" clId="{71EBC684-37BE-40AE-943F-85B359DFBCAD}" dt="2024-01-09T16:07:30.569" v="85"/>
        <pc:sldMkLst>
          <pc:docMk/>
          <pc:sldMk cId="2506038731" sldId="1262"/>
        </pc:sldMkLst>
      </pc:sldChg>
      <pc:sldChg chg="add">
        <pc:chgData name="Qu, Chengyi" userId="9f02c3db-5b00-4063-9ad4-7cdd84fdd2bb" providerId="ADAL" clId="{71EBC684-37BE-40AE-943F-85B359DFBCAD}" dt="2024-01-09T16:08:22.221" v="86"/>
        <pc:sldMkLst>
          <pc:docMk/>
          <pc:sldMk cId="612722790" sldId="1263"/>
        </pc:sldMkLst>
      </pc:sldChg>
      <pc:sldChg chg="modSp add">
        <pc:chgData name="Qu, Chengyi" userId="9f02c3db-5b00-4063-9ad4-7cdd84fdd2bb" providerId="ADAL" clId="{71EBC684-37BE-40AE-943F-85B359DFBCAD}" dt="2024-01-09T16:25:59.529" v="362" actId="20577"/>
        <pc:sldMkLst>
          <pc:docMk/>
          <pc:sldMk cId="84850273" sldId="1264"/>
        </pc:sldMkLst>
        <pc:spChg chg="mod">
          <ac:chgData name="Qu, Chengyi" userId="9f02c3db-5b00-4063-9ad4-7cdd84fdd2bb" providerId="ADAL" clId="{71EBC684-37BE-40AE-943F-85B359DFBCAD}" dt="2024-01-09T16:13:03.352" v="135" actId="20577"/>
          <ac:spMkLst>
            <pc:docMk/>
            <pc:sldMk cId="84850273" sldId="1264"/>
            <ac:spMk id="2" creationId="{D9C88476-87B2-4248-B956-D863E5F90DBB}"/>
          </ac:spMkLst>
        </pc:spChg>
        <pc:spChg chg="mod">
          <ac:chgData name="Qu, Chengyi" userId="9f02c3db-5b00-4063-9ad4-7cdd84fdd2bb" providerId="ADAL" clId="{71EBC684-37BE-40AE-943F-85B359DFBCAD}" dt="2024-01-09T16:25:59.529" v="362" actId="20577"/>
          <ac:spMkLst>
            <pc:docMk/>
            <pc:sldMk cId="84850273" sldId="1264"/>
            <ac:spMk id="3" creationId="{AE819BF6-6B06-429A-952C-591C09534BD1}"/>
          </ac:spMkLst>
        </pc:spChg>
      </pc:sldChg>
      <pc:sldChg chg="modSp add del">
        <pc:chgData name="Qu, Chengyi" userId="9f02c3db-5b00-4063-9ad4-7cdd84fdd2bb" providerId="ADAL" clId="{71EBC684-37BE-40AE-943F-85B359DFBCAD}" dt="2024-01-09T16:37:16.482" v="376" actId="2696"/>
        <pc:sldMkLst>
          <pc:docMk/>
          <pc:sldMk cId="3507344199" sldId="1265"/>
        </pc:sldMkLst>
        <pc:spChg chg="mod">
          <ac:chgData name="Qu, Chengyi" userId="9f02c3db-5b00-4063-9ad4-7cdd84fdd2bb" providerId="ADAL" clId="{71EBC684-37BE-40AE-943F-85B359DFBCAD}" dt="2024-01-09T16:36:25.940" v="374" actId="207"/>
          <ac:spMkLst>
            <pc:docMk/>
            <pc:sldMk cId="3507344199" sldId="1265"/>
            <ac:spMk id="38915" creationId="{E371A26A-DAA4-1A63-A755-FE3E517F2A77}"/>
          </ac:spMkLst>
        </pc:spChg>
      </pc:sldChg>
      <pc:sldChg chg="modSp add del">
        <pc:chgData name="Qu, Chengyi" userId="9f02c3db-5b00-4063-9ad4-7cdd84fdd2bb" providerId="ADAL" clId="{71EBC684-37BE-40AE-943F-85B359DFBCAD}" dt="2024-01-09T16:38:21.366" v="389" actId="20577"/>
        <pc:sldMkLst>
          <pc:docMk/>
          <pc:sldMk cId="1835531626" sldId="1266"/>
        </pc:sldMkLst>
        <pc:spChg chg="mod">
          <ac:chgData name="Qu, Chengyi" userId="9f02c3db-5b00-4063-9ad4-7cdd84fdd2bb" providerId="ADAL" clId="{71EBC684-37BE-40AE-943F-85B359DFBCAD}" dt="2024-01-09T16:38:21.366" v="389" actId="20577"/>
          <ac:spMkLst>
            <pc:docMk/>
            <pc:sldMk cId="1835531626" sldId="1266"/>
            <ac:spMk id="40963" creationId="{D3402B22-7922-5A2E-B19F-B471D5F61EAF}"/>
          </ac:spMkLst>
        </pc:spChg>
      </pc:sldChg>
      <pc:sldMasterChg chg="delSldLayout">
        <pc:chgData name="Qu, Chengyi" userId="9f02c3db-5b00-4063-9ad4-7cdd84fdd2bb" providerId="ADAL" clId="{71EBC684-37BE-40AE-943F-85B359DFBCAD}" dt="2024-01-09T16:08:30.595" v="108" actId="2696"/>
        <pc:sldMasterMkLst>
          <pc:docMk/>
          <pc:sldMasterMk cId="481874104" sldId="2147483667"/>
        </pc:sldMasterMkLst>
        <pc:sldLayoutChg chg="del">
          <pc:chgData name="Qu, Chengyi" userId="9f02c3db-5b00-4063-9ad4-7cdd84fdd2bb" providerId="ADAL" clId="{71EBC684-37BE-40AE-943F-85B359DFBCAD}" dt="2024-01-09T16:08:30.553" v="100" actId="2696"/>
          <pc:sldLayoutMkLst>
            <pc:docMk/>
            <pc:sldMasterMk cId="481874104" sldId="2147483667"/>
            <pc:sldLayoutMk cId="1386336603" sldId="2147483679"/>
          </pc:sldLayoutMkLst>
        </pc:sldLayoutChg>
        <pc:sldLayoutChg chg="del">
          <pc:chgData name="Qu, Chengyi" userId="9f02c3db-5b00-4063-9ad4-7cdd84fdd2bb" providerId="ADAL" clId="{71EBC684-37BE-40AE-943F-85B359DFBCAD}" dt="2024-01-09T16:08:30.595" v="108" actId="2696"/>
          <pc:sldLayoutMkLst>
            <pc:docMk/>
            <pc:sldMasterMk cId="481874104" sldId="2147483667"/>
            <pc:sldLayoutMk cId="1457830139" sldId="2147483680"/>
          </pc:sldLayoutMkLst>
        </pc:sldLayoutChg>
      </pc:sldMasterChg>
    </pc:docChg>
  </pc:docChgLst>
  <pc:docChgLst>
    <pc:chgData name="Qu, Chengyi" userId="9f02c3db-5b00-4063-9ad4-7cdd84fdd2bb" providerId="ADAL" clId="{2AD67459-F6B2-4EB7-BD08-89A77A9534CE}"/>
    <pc:docChg chg="undo custSel addSld delSld modSld">
      <pc:chgData name="Qu, Chengyi" userId="9f02c3db-5b00-4063-9ad4-7cdd84fdd2bb" providerId="ADAL" clId="{2AD67459-F6B2-4EB7-BD08-89A77A9534CE}" dt="2024-01-30T21:52:58.093" v="198" actId="20577"/>
      <pc:docMkLst>
        <pc:docMk/>
      </pc:docMkLst>
      <pc:sldChg chg="modSp mod">
        <pc:chgData name="Qu, Chengyi" userId="9f02c3db-5b00-4063-9ad4-7cdd84fdd2bb" providerId="ADAL" clId="{2AD67459-F6B2-4EB7-BD08-89A77A9534CE}" dt="2024-01-30T21:52:17.455" v="179" actId="20577"/>
        <pc:sldMkLst>
          <pc:docMk/>
          <pc:sldMk cId="0" sldId="256"/>
        </pc:sldMkLst>
        <pc:spChg chg="mod">
          <ac:chgData name="Qu, Chengyi" userId="9f02c3db-5b00-4063-9ad4-7cdd84fdd2bb" providerId="ADAL" clId="{2AD67459-F6B2-4EB7-BD08-89A77A9534CE}" dt="2024-01-30T21:52:17.455" v="179" actId="20577"/>
          <ac:spMkLst>
            <pc:docMk/>
            <pc:sldMk cId="0" sldId="256"/>
            <ac:spMk id="2" creationId="{00000000-0000-0000-0000-000000000000}"/>
          </ac:spMkLst>
        </pc:spChg>
      </pc:sldChg>
      <pc:sldChg chg="del">
        <pc:chgData name="Qu, Chengyi" userId="9f02c3db-5b00-4063-9ad4-7cdd84fdd2bb" providerId="ADAL" clId="{2AD67459-F6B2-4EB7-BD08-89A77A9534CE}" dt="2024-01-30T20:07:42.571" v="0" actId="47"/>
        <pc:sldMkLst>
          <pc:docMk/>
          <pc:sldMk cId="4285260508" sldId="272"/>
        </pc:sldMkLst>
      </pc:sldChg>
      <pc:sldChg chg="del">
        <pc:chgData name="Qu, Chengyi" userId="9f02c3db-5b00-4063-9ad4-7cdd84fdd2bb" providerId="ADAL" clId="{2AD67459-F6B2-4EB7-BD08-89A77A9534CE}" dt="2024-01-30T20:07:42.571" v="0" actId="47"/>
        <pc:sldMkLst>
          <pc:docMk/>
          <pc:sldMk cId="1026168530" sldId="274"/>
        </pc:sldMkLst>
      </pc:sldChg>
      <pc:sldChg chg="del">
        <pc:chgData name="Qu, Chengyi" userId="9f02c3db-5b00-4063-9ad4-7cdd84fdd2bb" providerId="ADAL" clId="{2AD67459-F6B2-4EB7-BD08-89A77A9534CE}" dt="2024-01-30T20:07:42.571" v="0" actId="47"/>
        <pc:sldMkLst>
          <pc:docMk/>
          <pc:sldMk cId="1305972062" sldId="275"/>
        </pc:sldMkLst>
      </pc:sldChg>
      <pc:sldChg chg="del">
        <pc:chgData name="Qu, Chengyi" userId="9f02c3db-5b00-4063-9ad4-7cdd84fdd2bb" providerId="ADAL" clId="{2AD67459-F6B2-4EB7-BD08-89A77A9534CE}" dt="2024-01-30T20:07:42.571" v="0" actId="47"/>
        <pc:sldMkLst>
          <pc:docMk/>
          <pc:sldMk cId="2242056526" sldId="276"/>
        </pc:sldMkLst>
      </pc:sldChg>
      <pc:sldChg chg="del">
        <pc:chgData name="Qu, Chengyi" userId="9f02c3db-5b00-4063-9ad4-7cdd84fdd2bb" providerId="ADAL" clId="{2AD67459-F6B2-4EB7-BD08-89A77A9534CE}" dt="2024-01-30T20:07:42.571" v="0" actId="47"/>
        <pc:sldMkLst>
          <pc:docMk/>
          <pc:sldMk cId="1552594960" sldId="279"/>
        </pc:sldMkLst>
      </pc:sldChg>
      <pc:sldChg chg="del">
        <pc:chgData name="Qu, Chengyi" userId="9f02c3db-5b00-4063-9ad4-7cdd84fdd2bb" providerId="ADAL" clId="{2AD67459-F6B2-4EB7-BD08-89A77A9534CE}" dt="2024-01-30T20:07:42.571" v="0" actId="47"/>
        <pc:sldMkLst>
          <pc:docMk/>
          <pc:sldMk cId="1989998856" sldId="280"/>
        </pc:sldMkLst>
      </pc:sldChg>
      <pc:sldChg chg="del">
        <pc:chgData name="Qu, Chengyi" userId="9f02c3db-5b00-4063-9ad4-7cdd84fdd2bb" providerId="ADAL" clId="{2AD67459-F6B2-4EB7-BD08-89A77A9534CE}" dt="2024-01-30T20:07:42.571" v="0" actId="47"/>
        <pc:sldMkLst>
          <pc:docMk/>
          <pc:sldMk cId="2246992091" sldId="281"/>
        </pc:sldMkLst>
      </pc:sldChg>
      <pc:sldChg chg="del">
        <pc:chgData name="Qu, Chengyi" userId="9f02c3db-5b00-4063-9ad4-7cdd84fdd2bb" providerId="ADAL" clId="{2AD67459-F6B2-4EB7-BD08-89A77A9534CE}" dt="2024-01-30T20:07:42.571" v="0" actId="47"/>
        <pc:sldMkLst>
          <pc:docMk/>
          <pc:sldMk cId="2387288212" sldId="305"/>
        </pc:sldMkLst>
      </pc:sldChg>
      <pc:sldChg chg="del">
        <pc:chgData name="Qu, Chengyi" userId="9f02c3db-5b00-4063-9ad4-7cdd84fdd2bb" providerId="ADAL" clId="{2AD67459-F6B2-4EB7-BD08-89A77A9534CE}" dt="2024-01-30T20:07:42.571" v="0" actId="47"/>
        <pc:sldMkLst>
          <pc:docMk/>
          <pc:sldMk cId="3887296429" sldId="306"/>
        </pc:sldMkLst>
      </pc:sldChg>
      <pc:sldChg chg="add">
        <pc:chgData name="Qu, Chengyi" userId="9f02c3db-5b00-4063-9ad4-7cdd84fdd2bb" providerId="ADAL" clId="{2AD67459-F6B2-4EB7-BD08-89A77A9534CE}" dt="2024-01-30T20:10:32.734" v="1"/>
        <pc:sldMkLst>
          <pc:docMk/>
          <pc:sldMk cId="4266121674" sldId="310"/>
        </pc:sldMkLst>
      </pc:sldChg>
      <pc:sldChg chg="modSp add mod">
        <pc:chgData name="Qu, Chengyi" userId="9f02c3db-5b00-4063-9ad4-7cdd84fdd2bb" providerId="ADAL" clId="{2AD67459-F6B2-4EB7-BD08-89A77A9534CE}" dt="2024-01-30T20:10:32.921" v="3" actId="27636"/>
        <pc:sldMkLst>
          <pc:docMk/>
          <pc:sldMk cId="397340874" sldId="311"/>
        </pc:sldMkLst>
        <pc:spChg chg="mod">
          <ac:chgData name="Qu, Chengyi" userId="9f02c3db-5b00-4063-9ad4-7cdd84fdd2bb" providerId="ADAL" clId="{2AD67459-F6B2-4EB7-BD08-89A77A9534CE}" dt="2024-01-30T20:10:32.921" v="3" actId="27636"/>
          <ac:spMkLst>
            <pc:docMk/>
            <pc:sldMk cId="397340874" sldId="311"/>
            <ac:spMk id="3" creationId="{00000000-0000-0000-0000-000000000000}"/>
          </ac:spMkLst>
        </pc:spChg>
      </pc:sldChg>
      <pc:sldChg chg="modSp add mod">
        <pc:chgData name="Qu, Chengyi" userId="9f02c3db-5b00-4063-9ad4-7cdd84fdd2bb" providerId="ADAL" clId="{2AD67459-F6B2-4EB7-BD08-89A77A9534CE}" dt="2024-01-30T20:10:32.896" v="2" actId="27636"/>
        <pc:sldMkLst>
          <pc:docMk/>
          <pc:sldMk cId="1891869304" sldId="312"/>
        </pc:sldMkLst>
        <pc:spChg chg="mod">
          <ac:chgData name="Qu, Chengyi" userId="9f02c3db-5b00-4063-9ad4-7cdd84fdd2bb" providerId="ADAL" clId="{2AD67459-F6B2-4EB7-BD08-89A77A9534CE}" dt="2024-01-30T20:10:32.896" v="2" actId="27636"/>
          <ac:spMkLst>
            <pc:docMk/>
            <pc:sldMk cId="1891869304" sldId="312"/>
            <ac:spMk id="3" creationId="{00000000-0000-0000-0000-000000000000}"/>
          </ac:spMkLst>
        </pc:spChg>
      </pc:sldChg>
      <pc:sldChg chg="modSp add mod">
        <pc:chgData name="Qu, Chengyi" userId="9f02c3db-5b00-4063-9ad4-7cdd84fdd2bb" providerId="ADAL" clId="{2AD67459-F6B2-4EB7-BD08-89A77A9534CE}" dt="2024-01-30T20:17:11.845" v="12" actId="1076"/>
        <pc:sldMkLst>
          <pc:docMk/>
          <pc:sldMk cId="2140572250" sldId="313"/>
        </pc:sldMkLst>
        <pc:spChg chg="mod">
          <ac:chgData name="Qu, Chengyi" userId="9f02c3db-5b00-4063-9ad4-7cdd84fdd2bb" providerId="ADAL" clId="{2AD67459-F6B2-4EB7-BD08-89A77A9534CE}" dt="2024-01-30T20:11:29.726" v="5" actId="27636"/>
          <ac:spMkLst>
            <pc:docMk/>
            <pc:sldMk cId="2140572250" sldId="313"/>
            <ac:spMk id="3" creationId="{00000000-0000-0000-0000-000000000000}"/>
          </ac:spMkLst>
        </pc:spChg>
        <pc:picChg chg="mod">
          <ac:chgData name="Qu, Chengyi" userId="9f02c3db-5b00-4063-9ad4-7cdd84fdd2bb" providerId="ADAL" clId="{2AD67459-F6B2-4EB7-BD08-89A77A9534CE}" dt="2024-01-30T20:17:11.845" v="12" actId="1076"/>
          <ac:picMkLst>
            <pc:docMk/>
            <pc:sldMk cId="2140572250" sldId="313"/>
            <ac:picMk id="5" creationId="{1891EB98-1A32-B543-A827-9521C65D55EA}"/>
          </ac:picMkLst>
        </pc:picChg>
      </pc:sldChg>
      <pc:sldChg chg="modSp add del mod">
        <pc:chgData name="Qu, Chengyi" userId="9f02c3db-5b00-4063-9ad4-7cdd84fdd2bb" providerId="ADAL" clId="{2AD67459-F6B2-4EB7-BD08-89A77A9534CE}" dt="2024-01-30T20:17:18.068" v="13" actId="47"/>
        <pc:sldMkLst>
          <pc:docMk/>
          <pc:sldMk cId="4049178258" sldId="314"/>
        </pc:sldMkLst>
        <pc:spChg chg="mod">
          <ac:chgData name="Qu, Chengyi" userId="9f02c3db-5b00-4063-9ad4-7cdd84fdd2bb" providerId="ADAL" clId="{2AD67459-F6B2-4EB7-BD08-89A77A9534CE}" dt="2024-01-30T20:12:43.274" v="7" actId="27636"/>
          <ac:spMkLst>
            <pc:docMk/>
            <pc:sldMk cId="4049178258" sldId="314"/>
            <ac:spMk id="3" creationId="{00000000-0000-0000-0000-000000000000}"/>
          </ac:spMkLst>
        </pc:spChg>
      </pc:sldChg>
      <pc:sldChg chg="modSp add mod">
        <pc:chgData name="Qu, Chengyi" userId="9f02c3db-5b00-4063-9ad4-7cdd84fdd2bb" providerId="ADAL" clId="{2AD67459-F6B2-4EB7-BD08-89A77A9534CE}" dt="2024-01-30T20:12:43.317" v="8" actId="27636"/>
        <pc:sldMkLst>
          <pc:docMk/>
          <pc:sldMk cId="2771919027" sldId="315"/>
        </pc:sldMkLst>
        <pc:spChg chg="mod">
          <ac:chgData name="Qu, Chengyi" userId="9f02c3db-5b00-4063-9ad4-7cdd84fdd2bb" providerId="ADAL" clId="{2AD67459-F6B2-4EB7-BD08-89A77A9534CE}" dt="2024-01-30T20:12:43.317" v="8" actId="27636"/>
          <ac:spMkLst>
            <pc:docMk/>
            <pc:sldMk cId="2771919027" sldId="315"/>
            <ac:spMk id="3" creationId="{00000000-0000-0000-0000-000000000000}"/>
          </ac:spMkLst>
        </pc:spChg>
      </pc:sldChg>
      <pc:sldChg chg="add del">
        <pc:chgData name="Qu, Chengyi" userId="9f02c3db-5b00-4063-9ad4-7cdd84fdd2bb" providerId="ADAL" clId="{2AD67459-F6B2-4EB7-BD08-89A77A9534CE}" dt="2024-01-30T20:17:20.382" v="14" actId="47"/>
        <pc:sldMkLst>
          <pc:docMk/>
          <pc:sldMk cId="4017082117" sldId="316"/>
        </pc:sldMkLst>
      </pc:sldChg>
      <pc:sldChg chg="modSp add mod modClrScheme chgLayout">
        <pc:chgData name="Qu, Chengyi" userId="9f02c3db-5b00-4063-9ad4-7cdd84fdd2bb" providerId="ADAL" clId="{2AD67459-F6B2-4EB7-BD08-89A77A9534CE}" dt="2024-01-30T20:17:54.972" v="22" actId="1076"/>
        <pc:sldMkLst>
          <pc:docMk/>
          <pc:sldMk cId="2610447627" sldId="317"/>
        </pc:sldMkLst>
        <pc:spChg chg="mod ord">
          <ac:chgData name="Qu, Chengyi" userId="9f02c3db-5b00-4063-9ad4-7cdd84fdd2bb" providerId="ADAL" clId="{2AD67459-F6B2-4EB7-BD08-89A77A9534CE}" dt="2024-01-30T20:17:27.853" v="15" actId="700"/>
          <ac:spMkLst>
            <pc:docMk/>
            <pc:sldMk cId="2610447627" sldId="317"/>
            <ac:spMk id="2" creationId="{00000000-0000-0000-0000-000000000000}"/>
          </ac:spMkLst>
        </pc:spChg>
        <pc:spChg chg="mod ord">
          <ac:chgData name="Qu, Chengyi" userId="9f02c3db-5b00-4063-9ad4-7cdd84fdd2bb" providerId="ADAL" clId="{2AD67459-F6B2-4EB7-BD08-89A77A9534CE}" dt="2024-01-30T20:17:38.412" v="18" actId="1076"/>
          <ac:spMkLst>
            <pc:docMk/>
            <pc:sldMk cId="2610447627" sldId="317"/>
            <ac:spMk id="3" creationId="{00000000-0000-0000-0000-000000000000}"/>
          </ac:spMkLst>
        </pc:spChg>
        <pc:spChg chg="mod">
          <ac:chgData name="Qu, Chengyi" userId="9f02c3db-5b00-4063-9ad4-7cdd84fdd2bb" providerId="ADAL" clId="{2AD67459-F6B2-4EB7-BD08-89A77A9534CE}" dt="2024-01-30T20:17:50.139" v="21" actId="1076"/>
          <ac:spMkLst>
            <pc:docMk/>
            <pc:sldMk cId="2610447627" sldId="317"/>
            <ac:spMk id="7" creationId="{6E5BA340-E074-0642-898A-08CF1DD2D49F}"/>
          </ac:spMkLst>
        </pc:spChg>
        <pc:spChg chg="mod">
          <ac:chgData name="Qu, Chengyi" userId="9f02c3db-5b00-4063-9ad4-7cdd84fdd2bb" providerId="ADAL" clId="{2AD67459-F6B2-4EB7-BD08-89A77A9534CE}" dt="2024-01-30T20:17:44.702" v="19" actId="1076"/>
          <ac:spMkLst>
            <pc:docMk/>
            <pc:sldMk cId="2610447627" sldId="317"/>
            <ac:spMk id="8" creationId="{3DD17798-FABC-DF4C-B840-B6DC87E4F649}"/>
          </ac:spMkLst>
        </pc:spChg>
        <pc:spChg chg="mod">
          <ac:chgData name="Qu, Chengyi" userId="9f02c3db-5b00-4063-9ad4-7cdd84fdd2bb" providerId="ADAL" clId="{2AD67459-F6B2-4EB7-BD08-89A77A9534CE}" dt="2024-01-30T20:17:54.972" v="22" actId="1076"/>
          <ac:spMkLst>
            <pc:docMk/>
            <pc:sldMk cId="2610447627" sldId="317"/>
            <ac:spMk id="9" creationId="{F0669F60-FBA1-EC4E-88D4-FFB03CD60703}"/>
          </ac:spMkLst>
        </pc:spChg>
        <pc:picChg chg="mod">
          <ac:chgData name="Qu, Chengyi" userId="9f02c3db-5b00-4063-9ad4-7cdd84fdd2bb" providerId="ADAL" clId="{2AD67459-F6B2-4EB7-BD08-89A77A9534CE}" dt="2024-01-30T20:17:46.494" v="20" actId="1076"/>
          <ac:picMkLst>
            <pc:docMk/>
            <pc:sldMk cId="2610447627" sldId="317"/>
            <ac:picMk id="5" creationId="{0CC46B82-7758-EF41-A4ED-12D15D9D4B51}"/>
          </ac:picMkLst>
        </pc:picChg>
      </pc:sldChg>
      <pc:sldChg chg="modSp add mod">
        <pc:chgData name="Qu, Chengyi" userId="9f02c3db-5b00-4063-9ad4-7cdd84fdd2bb" providerId="ADAL" clId="{2AD67459-F6B2-4EB7-BD08-89A77A9534CE}" dt="2024-01-30T20:24:01.196" v="24" actId="403"/>
        <pc:sldMkLst>
          <pc:docMk/>
          <pc:sldMk cId="1554699303" sldId="318"/>
        </pc:sldMkLst>
        <pc:spChg chg="mod">
          <ac:chgData name="Qu, Chengyi" userId="9f02c3db-5b00-4063-9ad4-7cdd84fdd2bb" providerId="ADAL" clId="{2AD67459-F6B2-4EB7-BD08-89A77A9534CE}" dt="2024-01-30T20:24:01.196" v="24" actId="403"/>
          <ac:spMkLst>
            <pc:docMk/>
            <pc:sldMk cId="1554699303" sldId="318"/>
            <ac:spMk id="2" creationId="{00000000-0000-0000-0000-000000000000}"/>
          </ac:spMkLst>
        </pc:spChg>
        <pc:spChg chg="mod">
          <ac:chgData name="Qu, Chengyi" userId="9f02c3db-5b00-4063-9ad4-7cdd84fdd2bb" providerId="ADAL" clId="{2AD67459-F6B2-4EB7-BD08-89A77A9534CE}" dt="2024-01-30T20:12:43.341" v="10" actId="27636"/>
          <ac:spMkLst>
            <pc:docMk/>
            <pc:sldMk cId="1554699303" sldId="318"/>
            <ac:spMk id="3" creationId="{00000000-0000-0000-0000-000000000000}"/>
          </ac:spMkLst>
        </pc:spChg>
      </pc:sldChg>
      <pc:sldChg chg="modSp add mod">
        <pc:chgData name="Qu, Chengyi" userId="9f02c3db-5b00-4063-9ad4-7cdd84fdd2bb" providerId="ADAL" clId="{2AD67459-F6B2-4EB7-BD08-89A77A9534CE}" dt="2024-01-30T20:12:43.356" v="11" actId="27636"/>
        <pc:sldMkLst>
          <pc:docMk/>
          <pc:sldMk cId="4261292706" sldId="319"/>
        </pc:sldMkLst>
        <pc:spChg chg="mod">
          <ac:chgData name="Qu, Chengyi" userId="9f02c3db-5b00-4063-9ad4-7cdd84fdd2bb" providerId="ADAL" clId="{2AD67459-F6B2-4EB7-BD08-89A77A9534CE}" dt="2024-01-30T20:12:43.356" v="11" actId="27636"/>
          <ac:spMkLst>
            <pc:docMk/>
            <pc:sldMk cId="4261292706" sldId="319"/>
            <ac:spMk id="3" creationId="{00000000-0000-0000-0000-000000000000}"/>
          </ac:spMkLst>
        </pc:spChg>
      </pc:sldChg>
      <pc:sldChg chg="modSp add mod">
        <pc:chgData name="Qu, Chengyi" userId="9f02c3db-5b00-4063-9ad4-7cdd84fdd2bb" providerId="ADAL" clId="{2AD67459-F6B2-4EB7-BD08-89A77A9534CE}" dt="2024-01-30T21:07:46.277" v="121" actId="113"/>
        <pc:sldMkLst>
          <pc:docMk/>
          <pc:sldMk cId="4160575002" sldId="321"/>
        </pc:sldMkLst>
        <pc:spChg chg="mod">
          <ac:chgData name="Qu, Chengyi" userId="9f02c3db-5b00-4063-9ad4-7cdd84fdd2bb" providerId="ADAL" clId="{2AD67459-F6B2-4EB7-BD08-89A77A9534CE}" dt="2024-01-30T21:07:46.277" v="121" actId="113"/>
          <ac:spMkLst>
            <pc:docMk/>
            <pc:sldMk cId="4160575002" sldId="321"/>
            <ac:spMk id="2" creationId="{00000000-0000-0000-0000-000000000000}"/>
          </ac:spMkLst>
        </pc:spChg>
      </pc:sldChg>
      <pc:sldChg chg="modSp add mod">
        <pc:chgData name="Qu, Chengyi" userId="9f02c3db-5b00-4063-9ad4-7cdd84fdd2bb" providerId="ADAL" clId="{2AD67459-F6B2-4EB7-BD08-89A77A9534CE}" dt="2024-01-30T21:47:14.427" v="126" actId="113"/>
        <pc:sldMkLst>
          <pc:docMk/>
          <pc:sldMk cId="2042401734" sldId="322"/>
        </pc:sldMkLst>
        <pc:spChg chg="mod">
          <ac:chgData name="Qu, Chengyi" userId="9f02c3db-5b00-4063-9ad4-7cdd84fdd2bb" providerId="ADAL" clId="{2AD67459-F6B2-4EB7-BD08-89A77A9534CE}" dt="2024-01-30T21:47:14.427" v="126" actId="113"/>
          <ac:spMkLst>
            <pc:docMk/>
            <pc:sldMk cId="2042401734" sldId="322"/>
            <ac:spMk id="2" creationId="{00000000-0000-0000-0000-000000000000}"/>
          </ac:spMkLst>
        </pc:spChg>
        <pc:spChg chg="mod">
          <ac:chgData name="Qu, Chengyi" userId="9f02c3db-5b00-4063-9ad4-7cdd84fdd2bb" providerId="ADAL" clId="{2AD67459-F6B2-4EB7-BD08-89A77A9534CE}" dt="2024-01-30T21:10:27.754" v="123" actId="27636"/>
          <ac:spMkLst>
            <pc:docMk/>
            <pc:sldMk cId="2042401734" sldId="322"/>
            <ac:spMk id="3" creationId="{00000000-0000-0000-0000-000000000000}"/>
          </ac:spMkLst>
        </pc:spChg>
      </pc:sldChg>
      <pc:sldChg chg="modSp add mod">
        <pc:chgData name="Qu, Chengyi" userId="9f02c3db-5b00-4063-9ad4-7cdd84fdd2bb" providerId="ADAL" clId="{2AD67459-F6B2-4EB7-BD08-89A77A9534CE}" dt="2024-01-30T21:47:22.124" v="132" actId="113"/>
        <pc:sldMkLst>
          <pc:docMk/>
          <pc:sldMk cId="29790647" sldId="323"/>
        </pc:sldMkLst>
        <pc:spChg chg="mod">
          <ac:chgData name="Qu, Chengyi" userId="9f02c3db-5b00-4063-9ad4-7cdd84fdd2bb" providerId="ADAL" clId="{2AD67459-F6B2-4EB7-BD08-89A77A9534CE}" dt="2024-01-30T21:47:22.124" v="132" actId="113"/>
          <ac:spMkLst>
            <pc:docMk/>
            <pc:sldMk cId="29790647" sldId="323"/>
            <ac:spMk id="2" creationId="{00000000-0000-0000-0000-000000000000}"/>
          </ac:spMkLst>
        </pc:spChg>
      </pc:sldChg>
      <pc:sldChg chg="modSp add mod">
        <pc:chgData name="Qu, Chengyi" userId="9f02c3db-5b00-4063-9ad4-7cdd84fdd2bb" providerId="ADAL" clId="{2AD67459-F6B2-4EB7-BD08-89A77A9534CE}" dt="2024-01-30T21:47:18.372" v="129" actId="113"/>
        <pc:sldMkLst>
          <pc:docMk/>
          <pc:sldMk cId="3123380444" sldId="324"/>
        </pc:sldMkLst>
        <pc:spChg chg="mod">
          <ac:chgData name="Qu, Chengyi" userId="9f02c3db-5b00-4063-9ad4-7cdd84fdd2bb" providerId="ADAL" clId="{2AD67459-F6B2-4EB7-BD08-89A77A9534CE}" dt="2024-01-30T21:47:18.372" v="129" actId="113"/>
          <ac:spMkLst>
            <pc:docMk/>
            <pc:sldMk cId="3123380444" sldId="324"/>
            <ac:spMk id="2" creationId="{00000000-0000-0000-0000-000000000000}"/>
          </ac:spMkLst>
        </pc:spChg>
      </pc:sldChg>
      <pc:sldChg chg="modSp add mod">
        <pc:chgData name="Qu, Chengyi" userId="9f02c3db-5b00-4063-9ad4-7cdd84fdd2bb" providerId="ADAL" clId="{2AD67459-F6B2-4EB7-BD08-89A77A9534CE}" dt="2024-01-30T21:47:27.153" v="135" actId="113"/>
        <pc:sldMkLst>
          <pc:docMk/>
          <pc:sldMk cId="1014335648" sldId="325"/>
        </pc:sldMkLst>
        <pc:spChg chg="mod">
          <ac:chgData name="Qu, Chengyi" userId="9f02c3db-5b00-4063-9ad4-7cdd84fdd2bb" providerId="ADAL" clId="{2AD67459-F6B2-4EB7-BD08-89A77A9534CE}" dt="2024-01-30T21:47:27.153" v="135" actId="113"/>
          <ac:spMkLst>
            <pc:docMk/>
            <pc:sldMk cId="1014335648" sldId="325"/>
            <ac:spMk id="2" creationId="{00000000-0000-0000-0000-000000000000}"/>
          </ac:spMkLst>
        </pc:spChg>
      </pc:sldChg>
      <pc:sldChg chg="add del">
        <pc:chgData name="Qu, Chengyi" userId="9f02c3db-5b00-4063-9ad4-7cdd84fdd2bb" providerId="ADAL" clId="{2AD67459-F6B2-4EB7-BD08-89A77A9534CE}" dt="2024-01-30T20:46:03.667" v="26"/>
        <pc:sldMkLst>
          <pc:docMk/>
          <pc:sldMk cId="1673845472" sldId="329"/>
        </pc:sldMkLst>
      </pc:sldChg>
      <pc:sldChg chg="del">
        <pc:chgData name="Qu, Chengyi" userId="9f02c3db-5b00-4063-9ad4-7cdd84fdd2bb" providerId="ADAL" clId="{2AD67459-F6B2-4EB7-BD08-89A77A9534CE}" dt="2024-01-30T20:49:47.305" v="48"/>
        <pc:sldMkLst>
          <pc:docMk/>
          <pc:sldMk cId="2090264930" sldId="337"/>
        </pc:sldMkLst>
      </pc:sldChg>
      <pc:sldChg chg="del">
        <pc:chgData name="Qu, Chengyi" userId="9f02c3db-5b00-4063-9ad4-7cdd84fdd2bb" providerId="ADAL" clId="{2AD67459-F6B2-4EB7-BD08-89A77A9534CE}" dt="2024-01-30T20:07:42.571" v="0" actId="47"/>
        <pc:sldMkLst>
          <pc:docMk/>
          <pc:sldMk cId="1987998376" sldId="964"/>
        </pc:sldMkLst>
      </pc:sldChg>
      <pc:sldChg chg="del">
        <pc:chgData name="Qu, Chengyi" userId="9f02c3db-5b00-4063-9ad4-7cdd84fdd2bb" providerId="ADAL" clId="{2AD67459-F6B2-4EB7-BD08-89A77A9534CE}" dt="2024-01-30T20:07:42.571" v="0" actId="47"/>
        <pc:sldMkLst>
          <pc:docMk/>
          <pc:sldMk cId="81497876" sldId="965"/>
        </pc:sldMkLst>
      </pc:sldChg>
      <pc:sldChg chg="del">
        <pc:chgData name="Qu, Chengyi" userId="9f02c3db-5b00-4063-9ad4-7cdd84fdd2bb" providerId="ADAL" clId="{2AD67459-F6B2-4EB7-BD08-89A77A9534CE}" dt="2024-01-30T20:07:42.571" v="0" actId="47"/>
        <pc:sldMkLst>
          <pc:docMk/>
          <pc:sldMk cId="1391119021" sldId="966"/>
        </pc:sldMkLst>
      </pc:sldChg>
      <pc:sldChg chg="del">
        <pc:chgData name="Qu, Chengyi" userId="9f02c3db-5b00-4063-9ad4-7cdd84fdd2bb" providerId="ADAL" clId="{2AD67459-F6B2-4EB7-BD08-89A77A9534CE}" dt="2024-01-30T20:07:42.571" v="0" actId="47"/>
        <pc:sldMkLst>
          <pc:docMk/>
          <pc:sldMk cId="438849163" sldId="967"/>
        </pc:sldMkLst>
      </pc:sldChg>
      <pc:sldChg chg="del">
        <pc:chgData name="Qu, Chengyi" userId="9f02c3db-5b00-4063-9ad4-7cdd84fdd2bb" providerId="ADAL" clId="{2AD67459-F6B2-4EB7-BD08-89A77A9534CE}" dt="2024-01-30T20:07:42.571" v="0" actId="47"/>
        <pc:sldMkLst>
          <pc:docMk/>
          <pc:sldMk cId="3951012725" sldId="968"/>
        </pc:sldMkLst>
      </pc:sldChg>
      <pc:sldChg chg="del">
        <pc:chgData name="Qu, Chengyi" userId="9f02c3db-5b00-4063-9ad4-7cdd84fdd2bb" providerId="ADAL" clId="{2AD67459-F6B2-4EB7-BD08-89A77A9534CE}" dt="2024-01-30T20:07:42.571" v="0" actId="47"/>
        <pc:sldMkLst>
          <pc:docMk/>
          <pc:sldMk cId="233124414" sldId="1007"/>
        </pc:sldMkLst>
      </pc:sldChg>
      <pc:sldChg chg="del">
        <pc:chgData name="Qu, Chengyi" userId="9f02c3db-5b00-4063-9ad4-7cdd84fdd2bb" providerId="ADAL" clId="{2AD67459-F6B2-4EB7-BD08-89A77A9534CE}" dt="2024-01-30T20:07:42.571" v="0" actId="47"/>
        <pc:sldMkLst>
          <pc:docMk/>
          <pc:sldMk cId="2645911935" sldId="1083"/>
        </pc:sldMkLst>
      </pc:sldChg>
      <pc:sldChg chg="del">
        <pc:chgData name="Qu, Chengyi" userId="9f02c3db-5b00-4063-9ad4-7cdd84fdd2bb" providerId="ADAL" clId="{2AD67459-F6B2-4EB7-BD08-89A77A9534CE}" dt="2024-01-30T20:07:42.571" v="0" actId="47"/>
        <pc:sldMkLst>
          <pc:docMk/>
          <pc:sldMk cId="147584997" sldId="1084"/>
        </pc:sldMkLst>
      </pc:sldChg>
      <pc:sldChg chg="del">
        <pc:chgData name="Qu, Chengyi" userId="9f02c3db-5b00-4063-9ad4-7cdd84fdd2bb" providerId="ADAL" clId="{2AD67459-F6B2-4EB7-BD08-89A77A9534CE}" dt="2024-01-30T20:07:42.571" v="0" actId="47"/>
        <pc:sldMkLst>
          <pc:docMk/>
          <pc:sldMk cId="2680331947" sldId="1085"/>
        </pc:sldMkLst>
      </pc:sldChg>
      <pc:sldChg chg="del">
        <pc:chgData name="Qu, Chengyi" userId="9f02c3db-5b00-4063-9ad4-7cdd84fdd2bb" providerId="ADAL" clId="{2AD67459-F6B2-4EB7-BD08-89A77A9534CE}" dt="2024-01-30T20:07:42.571" v="0" actId="47"/>
        <pc:sldMkLst>
          <pc:docMk/>
          <pc:sldMk cId="2696498074" sldId="1086"/>
        </pc:sldMkLst>
      </pc:sldChg>
      <pc:sldChg chg="del">
        <pc:chgData name="Qu, Chengyi" userId="9f02c3db-5b00-4063-9ad4-7cdd84fdd2bb" providerId="ADAL" clId="{2AD67459-F6B2-4EB7-BD08-89A77A9534CE}" dt="2024-01-30T20:07:42.571" v="0" actId="47"/>
        <pc:sldMkLst>
          <pc:docMk/>
          <pc:sldMk cId="94232623" sldId="1257"/>
        </pc:sldMkLst>
      </pc:sldChg>
      <pc:sldChg chg="del">
        <pc:chgData name="Qu, Chengyi" userId="9f02c3db-5b00-4063-9ad4-7cdd84fdd2bb" providerId="ADAL" clId="{2AD67459-F6B2-4EB7-BD08-89A77A9534CE}" dt="2024-01-30T20:07:42.571" v="0" actId="47"/>
        <pc:sldMkLst>
          <pc:docMk/>
          <pc:sldMk cId="2434809446" sldId="1258"/>
        </pc:sldMkLst>
      </pc:sldChg>
      <pc:sldChg chg="del">
        <pc:chgData name="Qu, Chengyi" userId="9f02c3db-5b00-4063-9ad4-7cdd84fdd2bb" providerId="ADAL" clId="{2AD67459-F6B2-4EB7-BD08-89A77A9534CE}" dt="2024-01-30T20:07:42.571" v="0" actId="47"/>
        <pc:sldMkLst>
          <pc:docMk/>
          <pc:sldMk cId="2914323500" sldId="1259"/>
        </pc:sldMkLst>
      </pc:sldChg>
      <pc:sldChg chg="del">
        <pc:chgData name="Qu, Chengyi" userId="9f02c3db-5b00-4063-9ad4-7cdd84fdd2bb" providerId="ADAL" clId="{2AD67459-F6B2-4EB7-BD08-89A77A9534CE}" dt="2024-01-30T20:07:42.571" v="0" actId="47"/>
        <pc:sldMkLst>
          <pc:docMk/>
          <pc:sldMk cId="1876543634" sldId="1260"/>
        </pc:sldMkLst>
      </pc:sldChg>
      <pc:sldChg chg="del">
        <pc:chgData name="Qu, Chengyi" userId="9f02c3db-5b00-4063-9ad4-7cdd84fdd2bb" providerId="ADAL" clId="{2AD67459-F6B2-4EB7-BD08-89A77A9534CE}" dt="2024-01-30T20:07:42.571" v="0" actId="47"/>
        <pc:sldMkLst>
          <pc:docMk/>
          <pc:sldMk cId="2325914770" sldId="1261"/>
        </pc:sldMkLst>
      </pc:sldChg>
      <pc:sldChg chg="addSp delSp modSp add mod">
        <pc:chgData name="Qu, Chengyi" userId="9f02c3db-5b00-4063-9ad4-7cdd84fdd2bb" providerId="ADAL" clId="{2AD67459-F6B2-4EB7-BD08-89A77A9534CE}" dt="2024-01-30T20:47:30.088" v="47" actId="207"/>
        <pc:sldMkLst>
          <pc:docMk/>
          <pc:sldMk cId="2288592048" sldId="1269"/>
        </pc:sldMkLst>
        <pc:spChg chg="mod">
          <ac:chgData name="Qu, Chengyi" userId="9f02c3db-5b00-4063-9ad4-7cdd84fdd2bb" providerId="ADAL" clId="{2AD67459-F6B2-4EB7-BD08-89A77A9534CE}" dt="2024-01-30T20:47:02.577" v="33" actId="20577"/>
          <ac:spMkLst>
            <pc:docMk/>
            <pc:sldMk cId="2288592048" sldId="1269"/>
            <ac:spMk id="2" creationId="{00000000-0000-0000-0000-000000000000}"/>
          </ac:spMkLst>
        </pc:spChg>
        <pc:spChg chg="del">
          <ac:chgData name="Qu, Chengyi" userId="9f02c3db-5b00-4063-9ad4-7cdd84fdd2bb" providerId="ADAL" clId="{2AD67459-F6B2-4EB7-BD08-89A77A9534CE}" dt="2024-01-30T20:47:11.174" v="34" actId="478"/>
          <ac:spMkLst>
            <pc:docMk/>
            <pc:sldMk cId="2288592048" sldId="1269"/>
            <ac:spMk id="3" creationId="{00000000-0000-0000-0000-000000000000}"/>
          </ac:spMkLst>
        </pc:spChg>
        <pc:spChg chg="add del mod">
          <ac:chgData name="Qu, Chengyi" userId="9f02c3db-5b00-4063-9ad4-7cdd84fdd2bb" providerId="ADAL" clId="{2AD67459-F6B2-4EB7-BD08-89A77A9534CE}" dt="2024-01-30T20:47:16.260" v="36" actId="478"/>
          <ac:spMkLst>
            <pc:docMk/>
            <pc:sldMk cId="2288592048" sldId="1269"/>
            <ac:spMk id="7" creationId="{6204F888-306F-6184-DBDC-F4FC4AA3F8DF}"/>
          </ac:spMkLst>
        </pc:spChg>
        <pc:spChg chg="add mod">
          <ac:chgData name="Qu, Chengyi" userId="9f02c3db-5b00-4063-9ad4-7cdd84fdd2bb" providerId="ADAL" clId="{2AD67459-F6B2-4EB7-BD08-89A77A9534CE}" dt="2024-01-30T20:47:30.088" v="47" actId="207"/>
          <ac:spMkLst>
            <pc:docMk/>
            <pc:sldMk cId="2288592048" sldId="1269"/>
            <ac:spMk id="10" creationId="{C00FDADC-1003-66E0-E130-9B6E5DC636D6}"/>
          </ac:spMkLst>
        </pc:spChg>
        <pc:picChg chg="del">
          <ac:chgData name="Qu, Chengyi" userId="9f02c3db-5b00-4063-9ad4-7cdd84fdd2bb" providerId="ADAL" clId="{2AD67459-F6B2-4EB7-BD08-89A77A9534CE}" dt="2024-01-30T20:47:14.024" v="35" actId="478"/>
          <ac:picMkLst>
            <pc:docMk/>
            <pc:sldMk cId="2288592048" sldId="1269"/>
            <ac:picMk id="6" creationId="{E4F5FF16-6599-8347-BC77-80DB5F4734CB}"/>
          </ac:picMkLst>
        </pc:picChg>
        <pc:picChg chg="add mod">
          <ac:chgData name="Qu, Chengyi" userId="9f02c3db-5b00-4063-9ad4-7cdd84fdd2bb" providerId="ADAL" clId="{2AD67459-F6B2-4EB7-BD08-89A77A9534CE}" dt="2024-01-30T20:47:18.594" v="38" actId="1076"/>
          <ac:picMkLst>
            <pc:docMk/>
            <pc:sldMk cId="2288592048" sldId="1269"/>
            <ac:picMk id="8" creationId="{96A77B63-486E-6AD5-35AE-6738D63F4AC1}"/>
          </ac:picMkLst>
        </pc:picChg>
      </pc:sldChg>
      <pc:sldChg chg="modSp new mod">
        <pc:chgData name="Qu, Chengyi" userId="9f02c3db-5b00-4063-9ad4-7cdd84fdd2bb" providerId="ADAL" clId="{2AD67459-F6B2-4EB7-BD08-89A77A9534CE}" dt="2024-01-30T21:04:21.904" v="117" actId="20577"/>
        <pc:sldMkLst>
          <pc:docMk/>
          <pc:sldMk cId="2843450976" sldId="1270"/>
        </pc:sldMkLst>
        <pc:spChg chg="mod">
          <ac:chgData name="Qu, Chengyi" userId="9f02c3db-5b00-4063-9ad4-7cdd84fdd2bb" providerId="ADAL" clId="{2AD67459-F6B2-4EB7-BD08-89A77A9534CE}" dt="2024-01-30T20:49:56.048" v="51"/>
          <ac:spMkLst>
            <pc:docMk/>
            <pc:sldMk cId="2843450976" sldId="1270"/>
            <ac:spMk id="2" creationId="{9554B2F6-621D-7692-B933-D00A11A697A6}"/>
          </ac:spMkLst>
        </pc:spChg>
        <pc:spChg chg="mod">
          <ac:chgData name="Qu, Chengyi" userId="9f02c3db-5b00-4063-9ad4-7cdd84fdd2bb" providerId="ADAL" clId="{2AD67459-F6B2-4EB7-BD08-89A77A9534CE}" dt="2024-01-30T21:04:21.904" v="117" actId="20577"/>
          <ac:spMkLst>
            <pc:docMk/>
            <pc:sldMk cId="2843450976" sldId="1270"/>
            <ac:spMk id="3" creationId="{43CAB13C-2FB3-3855-F862-88186CE1F6E1}"/>
          </ac:spMkLst>
        </pc:spChg>
      </pc:sldChg>
      <pc:sldChg chg="modSp new mod">
        <pc:chgData name="Qu, Chengyi" userId="9f02c3db-5b00-4063-9ad4-7cdd84fdd2bb" providerId="ADAL" clId="{2AD67459-F6B2-4EB7-BD08-89A77A9534CE}" dt="2024-01-30T20:59:39.501" v="116" actId="113"/>
        <pc:sldMkLst>
          <pc:docMk/>
          <pc:sldMk cId="566162244" sldId="1271"/>
        </pc:sldMkLst>
        <pc:spChg chg="mod">
          <ac:chgData name="Qu, Chengyi" userId="9f02c3db-5b00-4063-9ad4-7cdd84fdd2bb" providerId="ADAL" clId="{2AD67459-F6B2-4EB7-BD08-89A77A9534CE}" dt="2024-01-30T20:58:32.120" v="104" actId="20577"/>
          <ac:spMkLst>
            <pc:docMk/>
            <pc:sldMk cId="566162244" sldId="1271"/>
            <ac:spMk id="2" creationId="{CA1B2C24-433A-1522-6542-08806AD05634}"/>
          </ac:spMkLst>
        </pc:spChg>
        <pc:spChg chg="mod">
          <ac:chgData name="Qu, Chengyi" userId="9f02c3db-5b00-4063-9ad4-7cdd84fdd2bb" providerId="ADAL" clId="{2AD67459-F6B2-4EB7-BD08-89A77A9534CE}" dt="2024-01-30T20:59:39.501" v="116" actId="113"/>
          <ac:spMkLst>
            <pc:docMk/>
            <pc:sldMk cId="566162244" sldId="1271"/>
            <ac:spMk id="3" creationId="{315B3FCE-8047-F364-1237-E2C5CC4CF7CF}"/>
          </ac:spMkLst>
        </pc:spChg>
      </pc:sldChg>
      <pc:sldChg chg="modSp new mod">
        <pc:chgData name="Qu, Chengyi" userId="9f02c3db-5b00-4063-9ad4-7cdd84fdd2bb" providerId="ADAL" clId="{2AD67459-F6B2-4EB7-BD08-89A77A9534CE}" dt="2024-01-30T21:50:27.716" v="156" actId="20577"/>
        <pc:sldMkLst>
          <pc:docMk/>
          <pc:sldMk cId="605728639" sldId="1272"/>
        </pc:sldMkLst>
        <pc:spChg chg="mod">
          <ac:chgData name="Qu, Chengyi" userId="9f02c3db-5b00-4063-9ad4-7cdd84fdd2bb" providerId="ADAL" clId="{2AD67459-F6B2-4EB7-BD08-89A77A9534CE}" dt="2024-01-30T21:50:27.716" v="156" actId="20577"/>
          <ac:spMkLst>
            <pc:docMk/>
            <pc:sldMk cId="605728639" sldId="1272"/>
            <ac:spMk id="2" creationId="{310DA6C7-C8A2-3976-2C19-6E61B65CB541}"/>
          </ac:spMkLst>
        </pc:spChg>
        <pc:spChg chg="mod">
          <ac:chgData name="Qu, Chengyi" userId="9f02c3db-5b00-4063-9ad4-7cdd84fdd2bb" providerId="ADAL" clId="{2AD67459-F6B2-4EB7-BD08-89A77A9534CE}" dt="2024-01-30T21:50:17.134" v="138"/>
          <ac:spMkLst>
            <pc:docMk/>
            <pc:sldMk cId="605728639" sldId="1272"/>
            <ac:spMk id="3" creationId="{1E8164C8-40B2-FA77-992B-7304577E3BAC}"/>
          </ac:spMkLst>
        </pc:spChg>
      </pc:sldChg>
      <pc:sldChg chg="modSp new mod">
        <pc:chgData name="Qu, Chengyi" userId="9f02c3db-5b00-4063-9ad4-7cdd84fdd2bb" providerId="ADAL" clId="{2AD67459-F6B2-4EB7-BD08-89A77A9534CE}" dt="2024-01-30T21:52:58.093" v="198" actId="20577"/>
        <pc:sldMkLst>
          <pc:docMk/>
          <pc:sldMk cId="2574300258" sldId="1273"/>
        </pc:sldMkLst>
        <pc:spChg chg="mod">
          <ac:chgData name="Qu, Chengyi" userId="9f02c3db-5b00-4063-9ad4-7cdd84fdd2bb" providerId="ADAL" clId="{2AD67459-F6B2-4EB7-BD08-89A77A9534CE}" dt="2024-01-30T21:52:58.093" v="198" actId="20577"/>
          <ac:spMkLst>
            <pc:docMk/>
            <pc:sldMk cId="2574300258" sldId="1273"/>
            <ac:spMk id="2" creationId="{6E9AB026-BD63-3249-363B-1EE5585D5810}"/>
          </ac:spMkLst>
        </pc:spChg>
        <pc:spChg chg="mod">
          <ac:chgData name="Qu, Chengyi" userId="9f02c3db-5b00-4063-9ad4-7cdd84fdd2bb" providerId="ADAL" clId="{2AD67459-F6B2-4EB7-BD08-89A77A9534CE}" dt="2024-01-30T21:52:52.348" v="185" actId="2710"/>
          <ac:spMkLst>
            <pc:docMk/>
            <pc:sldMk cId="2574300258" sldId="1273"/>
            <ac:spMk id="3" creationId="{8F22CC4C-9236-491F-9375-1822AB01E294}"/>
          </ac:spMkLst>
        </pc:spChg>
      </pc:sldChg>
      <pc:sldMasterChg chg="delSldLayout">
        <pc:chgData name="Qu, Chengyi" userId="9f02c3db-5b00-4063-9ad4-7cdd84fdd2bb" providerId="ADAL" clId="{2AD67459-F6B2-4EB7-BD08-89A77A9534CE}" dt="2024-01-30T20:07:42.571" v="0" actId="47"/>
        <pc:sldMasterMkLst>
          <pc:docMk/>
          <pc:sldMasterMk cId="2807116942" sldId="2147483648"/>
        </pc:sldMasterMkLst>
        <pc:sldLayoutChg chg="del">
          <pc:chgData name="Qu, Chengyi" userId="9f02c3db-5b00-4063-9ad4-7cdd84fdd2bb" providerId="ADAL" clId="{2AD67459-F6B2-4EB7-BD08-89A77A9534CE}" dt="2024-01-30T20:07:42.571" v="0" actId="47"/>
          <pc:sldLayoutMkLst>
            <pc:docMk/>
            <pc:sldMasterMk cId="2807116942" sldId="2147483648"/>
            <pc:sldLayoutMk cId="2582956718" sldId="2147483662"/>
          </pc:sldLayoutMkLst>
        </pc:sldLayoutChg>
        <pc:sldLayoutChg chg="del">
          <pc:chgData name="Qu, Chengyi" userId="9f02c3db-5b00-4063-9ad4-7cdd84fdd2bb" providerId="ADAL" clId="{2AD67459-F6B2-4EB7-BD08-89A77A9534CE}" dt="2024-01-30T20:07:42.571" v="0" actId="47"/>
          <pc:sldLayoutMkLst>
            <pc:docMk/>
            <pc:sldMasterMk cId="2807116942" sldId="2147483648"/>
            <pc:sldLayoutMk cId="2960784913" sldId="214748368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4ABDFC4-FF9D-4DE1-BB1E-C53D96EE8A5D}" type="doc">
      <dgm:prSet loTypeId="urn:microsoft.com/office/officeart/2005/8/layout/pyramid2#1" loCatId="pyramid" qsTypeId="urn:microsoft.com/office/officeart/2005/8/quickstyle/simple1#1" qsCatId="simple" csTypeId="urn:microsoft.com/office/officeart/2005/8/colors/accent1_2#1" csCatId="accent1" phldr="1"/>
      <dgm:spPr/>
    </dgm:pt>
    <dgm:pt modelId="{41AEAE83-C4EB-4613-95EA-1282C580228B}">
      <dgm:prSet phldrT="[Text]" custT="1"/>
      <dgm:spPr>
        <a:solidFill>
          <a:schemeClr val="tx1">
            <a:lumMod val="20000"/>
            <a:lumOff val="80000"/>
            <a:alpha val="90000"/>
          </a:schemeClr>
        </a:solidFill>
        <a:ln>
          <a:noFill/>
        </a:ln>
      </dgm:spPr>
      <dgm:t>
        <a:bodyPr/>
        <a:lstStyle/>
        <a:p>
          <a:pPr>
            <a:lnSpc>
              <a:spcPct val="100000"/>
            </a:lnSpc>
          </a:pPr>
          <a:r>
            <a:rPr lang="en-US" altLang="en-US" sz="3600" b="1" spc="300" dirty="0">
              <a:solidFill>
                <a:srgbClr val="373842"/>
              </a:solidFill>
              <a:latin typeface="+mj-lt"/>
            </a:rPr>
            <a:t>Management plane </a:t>
          </a:r>
          <a:endParaRPr lang="en-US" sz="3600" b="1" spc="300" dirty="0">
            <a:solidFill>
              <a:srgbClr val="373842"/>
            </a:solidFill>
            <a:latin typeface="+mj-lt"/>
          </a:endParaRPr>
        </a:p>
      </dgm:t>
    </dgm:pt>
    <dgm:pt modelId="{9ACA67EA-AF4A-41FD-B877-1365FBC31818}" type="parTrans" cxnId="{AF566A42-2D13-4BF3-A0E5-3A80EE2C030C}">
      <dgm:prSet/>
      <dgm:spPr/>
      <dgm:t>
        <a:bodyPr/>
        <a:lstStyle/>
        <a:p>
          <a:endParaRPr lang="en-US" sz="1200">
            <a:latin typeface="Nevis" panose="02000800000000000000" pitchFamily="2" charset="0"/>
          </a:endParaRPr>
        </a:p>
      </dgm:t>
    </dgm:pt>
    <dgm:pt modelId="{E649089B-1CF9-4536-922E-CCC778BC0EAE}" type="sibTrans" cxnId="{AF566A42-2D13-4BF3-A0E5-3A80EE2C030C}">
      <dgm:prSet/>
      <dgm:spPr/>
      <dgm:t>
        <a:bodyPr/>
        <a:lstStyle/>
        <a:p>
          <a:endParaRPr lang="en-US" sz="1200">
            <a:latin typeface="Nevis" panose="02000800000000000000" pitchFamily="2" charset="0"/>
          </a:endParaRPr>
        </a:p>
      </dgm:t>
    </dgm:pt>
    <dgm:pt modelId="{32565A26-2B9B-4972-9F00-7B08054C37EC}">
      <dgm:prSet phldrT="[Text]" custT="1"/>
      <dgm:spPr>
        <a:solidFill>
          <a:schemeClr val="tx1">
            <a:lumMod val="20000"/>
            <a:lumOff val="80000"/>
            <a:alpha val="90000"/>
          </a:schemeClr>
        </a:solidFill>
        <a:ln>
          <a:noFill/>
        </a:ln>
      </dgm:spPr>
      <dgm:t>
        <a:bodyPr/>
        <a:lstStyle/>
        <a:p>
          <a:pPr>
            <a:lnSpc>
              <a:spcPct val="100000"/>
            </a:lnSpc>
          </a:pPr>
          <a:r>
            <a:rPr lang="en-US" altLang="en-US" sz="3200" b="1" spc="300" dirty="0">
              <a:solidFill>
                <a:srgbClr val="373842"/>
              </a:solidFill>
              <a:latin typeface="+mj-lt"/>
            </a:rPr>
            <a:t>Virtual infrastructure </a:t>
          </a:r>
          <a:endParaRPr lang="en-US" sz="3200" b="1" spc="300" dirty="0">
            <a:solidFill>
              <a:srgbClr val="373842"/>
            </a:solidFill>
            <a:latin typeface="+mj-lt"/>
          </a:endParaRPr>
        </a:p>
      </dgm:t>
    </dgm:pt>
    <dgm:pt modelId="{5946C29A-42B2-4BF9-8C1F-983FF71E8731}" type="parTrans" cxnId="{7665A7DD-D74B-488D-AA0C-3F716F5A97CB}">
      <dgm:prSet/>
      <dgm:spPr/>
      <dgm:t>
        <a:bodyPr/>
        <a:lstStyle/>
        <a:p>
          <a:endParaRPr lang="en-US" sz="1200">
            <a:latin typeface="Nevis" panose="02000800000000000000" pitchFamily="2" charset="0"/>
          </a:endParaRPr>
        </a:p>
      </dgm:t>
    </dgm:pt>
    <dgm:pt modelId="{E0B3060E-942B-4148-A834-96900154DF86}" type="sibTrans" cxnId="{7665A7DD-D74B-488D-AA0C-3F716F5A97CB}">
      <dgm:prSet/>
      <dgm:spPr/>
      <dgm:t>
        <a:bodyPr/>
        <a:lstStyle/>
        <a:p>
          <a:endParaRPr lang="en-US" sz="1200">
            <a:latin typeface="Nevis" panose="02000800000000000000" pitchFamily="2" charset="0"/>
          </a:endParaRPr>
        </a:p>
      </dgm:t>
    </dgm:pt>
    <dgm:pt modelId="{0FF23F0A-F0DA-45C8-81FE-CE29A971725D}">
      <dgm:prSet phldrT="[Text]" custT="1"/>
      <dgm:spPr>
        <a:solidFill>
          <a:schemeClr val="tx1">
            <a:lumMod val="20000"/>
            <a:lumOff val="80000"/>
            <a:alpha val="90000"/>
          </a:schemeClr>
        </a:solidFill>
        <a:ln>
          <a:noFill/>
        </a:ln>
      </dgm:spPr>
      <dgm:t>
        <a:bodyPr/>
        <a:lstStyle/>
        <a:p>
          <a:pPr>
            <a:lnSpc>
              <a:spcPct val="100000"/>
            </a:lnSpc>
          </a:pPr>
          <a:r>
            <a:rPr lang="en-US" altLang="en-US" sz="3600" b="1" dirty="0">
              <a:solidFill>
                <a:srgbClr val="373842"/>
              </a:solidFill>
              <a:latin typeface="+mj-lt"/>
            </a:rPr>
            <a:t>Fundamental resources </a:t>
          </a:r>
          <a:endParaRPr lang="en-US" sz="3600" b="1" dirty="0">
            <a:solidFill>
              <a:srgbClr val="373842"/>
            </a:solidFill>
            <a:latin typeface="+mj-lt"/>
          </a:endParaRPr>
        </a:p>
      </dgm:t>
    </dgm:pt>
    <dgm:pt modelId="{61F8056A-BCDD-44D4-8A30-0CFBFE470D9F}" type="parTrans" cxnId="{E9A4A38B-459E-4CC8-B73C-863065E0D4BC}">
      <dgm:prSet/>
      <dgm:spPr/>
      <dgm:t>
        <a:bodyPr/>
        <a:lstStyle/>
        <a:p>
          <a:endParaRPr lang="en-US" sz="1200">
            <a:latin typeface="Nevis" panose="02000800000000000000" pitchFamily="2" charset="0"/>
          </a:endParaRPr>
        </a:p>
      </dgm:t>
    </dgm:pt>
    <dgm:pt modelId="{B8CBCDB4-071B-47DA-B424-729B893D54DB}" type="sibTrans" cxnId="{E9A4A38B-459E-4CC8-B73C-863065E0D4BC}">
      <dgm:prSet/>
      <dgm:spPr/>
      <dgm:t>
        <a:bodyPr/>
        <a:lstStyle/>
        <a:p>
          <a:endParaRPr lang="en-US" sz="1200">
            <a:latin typeface="Nevis" panose="02000800000000000000" pitchFamily="2" charset="0"/>
          </a:endParaRPr>
        </a:p>
      </dgm:t>
    </dgm:pt>
    <dgm:pt modelId="{0008C722-BE55-488C-8CE1-8CDCC1AD4EA7}" type="pres">
      <dgm:prSet presAssocID="{A4ABDFC4-FF9D-4DE1-BB1E-C53D96EE8A5D}" presName="compositeShape" presStyleCnt="0">
        <dgm:presLayoutVars>
          <dgm:dir/>
          <dgm:resizeHandles/>
        </dgm:presLayoutVars>
      </dgm:prSet>
      <dgm:spPr/>
    </dgm:pt>
    <dgm:pt modelId="{A1558024-402B-46FB-9437-05CE9B4CC6D0}" type="pres">
      <dgm:prSet presAssocID="{A4ABDFC4-FF9D-4DE1-BB1E-C53D96EE8A5D}" presName="pyramid" presStyleLbl="node1" presStyleIdx="0" presStyleCnt="1" custLinFactNeighborX="-17141"/>
      <dgm:spPr>
        <a:solidFill>
          <a:schemeClr val="accent5"/>
        </a:solidFill>
      </dgm:spPr>
    </dgm:pt>
    <dgm:pt modelId="{74917998-1697-47C4-BCAA-BAA9B12B13F2}" type="pres">
      <dgm:prSet presAssocID="{A4ABDFC4-FF9D-4DE1-BB1E-C53D96EE8A5D}" presName="theList" presStyleCnt="0"/>
      <dgm:spPr/>
    </dgm:pt>
    <dgm:pt modelId="{5F755C89-9A3C-4479-A609-FC3A834CD2AB}" type="pres">
      <dgm:prSet presAssocID="{41AEAE83-C4EB-4613-95EA-1282C580228B}" presName="aNode" presStyleLbl="fgAcc1" presStyleIdx="0" presStyleCnt="3" custScaleX="116844">
        <dgm:presLayoutVars>
          <dgm:bulletEnabled val="1"/>
        </dgm:presLayoutVars>
      </dgm:prSet>
      <dgm:spPr>
        <a:prstGeom prst="rect">
          <a:avLst/>
        </a:prstGeom>
      </dgm:spPr>
    </dgm:pt>
    <dgm:pt modelId="{8CCF89E0-E7D5-4E3C-A7EE-AB6C08770D59}" type="pres">
      <dgm:prSet presAssocID="{41AEAE83-C4EB-4613-95EA-1282C580228B}" presName="aSpace" presStyleCnt="0"/>
      <dgm:spPr/>
    </dgm:pt>
    <dgm:pt modelId="{08DC8BC7-B85E-474E-B731-1746A6E5A49A}" type="pres">
      <dgm:prSet presAssocID="{32565A26-2B9B-4972-9F00-7B08054C37EC}" presName="aNode" presStyleLbl="fgAcc1" presStyleIdx="1" presStyleCnt="3" custScaleX="116844">
        <dgm:presLayoutVars>
          <dgm:bulletEnabled val="1"/>
        </dgm:presLayoutVars>
      </dgm:prSet>
      <dgm:spPr>
        <a:prstGeom prst="rect">
          <a:avLst/>
        </a:prstGeom>
      </dgm:spPr>
    </dgm:pt>
    <dgm:pt modelId="{67A38970-D83C-42C1-AC67-48764FB1ED11}" type="pres">
      <dgm:prSet presAssocID="{32565A26-2B9B-4972-9F00-7B08054C37EC}" presName="aSpace" presStyleCnt="0"/>
      <dgm:spPr/>
    </dgm:pt>
    <dgm:pt modelId="{0B927672-105A-4733-8B67-9BE821D3AA50}" type="pres">
      <dgm:prSet presAssocID="{0FF23F0A-F0DA-45C8-81FE-CE29A971725D}" presName="aNode" presStyleLbl="fgAcc1" presStyleIdx="2" presStyleCnt="3" custScaleX="116844">
        <dgm:presLayoutVars>
          <dgm:bulletEnabled val="1"/>
        </dgm:presLayoutVars>
      </dgm:prSet>
      <dgm:spPr>
        <a:prstGeom prst="rect">
          <a:avLst/>
        </a:prstGeom>
      </dgm:spPr>
    </dgm:pt>
    <dgm:pt modelId="{58F5FC7C-3CFC-47A2-9386-C845FFBB1C34}" type="pres">
      <dgm:prSet presAssocID="{0FF23F0A-F0DA-45C8-81FE-CE29A971725D}" presName="aSpace" presStyleCnt="0"/>
      <dgm:spPr/>
    </dgm:pt>
  </dgm:ptLst>
  <dgm:cxnLst>
    <dgm:cxn modelId="{AF566A42-2D13-4BF3-A0E5-3A80EE2C030C}" srcId="{A4ABDFC4-FF9D-4DE1-BB1E-C53D96EE8A5D}" destId="{41AEAE83-C4EB-4613-95EA-1282C580228B}" srcOrd="0" destOrd="0" parTransId="{9ACA67EA-AF4A-41FD-B877-1365FBC31818}" sibTransId="{E649089B-1CF9-4536-922E-CCC778BC0EAE}"/>
    <dgm:cxn modelId="{E9A4A38B-459E-4CC8-B73C-863065E0D4BC}" srcId="{A4ABDFC4-FF9D-4DE1-BB1E-C53D96EE8A5D}" destId="{0FF23F0A-F0DA-45C8-81FE-CE29A971725D}" srcOrd="2" destOrd="0" parTransId="{61F8056A-BCDD-44D4-8A30-0CFBFE470D9F}" sibTransId="{B8CBCDB4-071B-47DA-B424-729B893D54DB}"/>
    <dgm:cxn modelId="{590590A6-2528-495D-8C36-C2E5A4EF2A78}" type="presOf" srcId="{A4ABDFC4-FF9D-4DE1-BB1E-C53D96EE8A5D}" destId="{0008C722-BE55-488C-8CE1-8CDCC1AD4EA7}" srcOrd="0" destOrd="0" presId="urn:microsoft.com/office/officeart/2005/8/layout/pyramid2#1"/>
    <dgm:cxn modelId="{CCB222B6-53BC-4417-BC51-5E497B74841C}" type="presOf" srcId="{41AEAE83-C4EB-4613-95EA-1282C580228B}" destId="{5F755C89-9A3C-4479-A609-FC3A834CD2AB}" srcOrd="0" destOrd="0" presId="urn:microsoft.com/office/officeart/2005/8/layout/pyramid2#1"/>
    <dgm:cxn modelId="{5D90D0B9-7D26-4FEF-BE5D-80BAEDAA503A}" type="presOf" srcId="{0FF23F0A-F0DA-45C8-81FE-CE29A971725D}" destId="{0B927672-105A-4733-8B67-9BE821D3AA50}" srcOrd="0" destOrd="0" presId="urn:microsoft.com/office/officeart/2005/8/layout/pyramid2#1"/>
    <dgm:cxn modelId="{918291C0-03CD-4068-A038-50557189E182}" type="presOf" srcId="{32565A26-2B9B-4972-9F00-7B08054C37EC}" destId="{08DC8BC7-B85E-474E-B731-1746A6E5A49A}" srcOrd="0" destOrd="0" presId="urn:microsoft.com/office/officeart/2005/8/layout/pyramid2#1"/>
    <dgm:cxn modelId="{7665A7DD-D74B-488D-AA0C-3F716F5A97CB}" srcId="{A4ABDFC4-FF9D-4DE1-BB1E-C53D96EE8A5D}" destId="{32565A26-2B9B-4972-9F00-7B08054C37EC}" srcOrd="1" destOrd="0" parTransId="{5946C29A-42B2-4BF9-8C1F-983FF71E8731}" sibTransId="{E0B3060E-942B-4148-A834-96900154DF86}"/>
    <dgm:cxn modelId="{AB7B6A4D-A69D-4E61-8A56-B138E8EC2663}" type="presParOf" srcId="{0008C722-BE55-488C-8CE1-8CDCC1AD4EA7}" destId="{A1558024-402B-46FB-9437-05CE9B4CC6D0}" srcOrd="0" destOrd="0" presId="urn:microsoft.com/office/officeart/2005/8/layout/pyramid2#1"/>
    <dgm:cxn modelId="{C26D27A5-F254-45B8-9C00-8A294204AA6F}" type="presParOf" srcId="{0008C722-BE55-488C-8CE1-8CDCC1AD4EA7}" destId="{74917998-1697-47C4-BCAA-BAA9B12B13F2}" srcOrd="1" destOrd="0" presId="urn:microsoft.com/office/officeart/2005/8/layout/pyramid2#1"/>
    <dgm:cxn modelId="{86394867-A631-4AB2-A0FB-4CE17F7D1EDE}" type="presParOf" srcId="{74917998-1697-47C4-BCAA-BAA9B12B13F2}" destId="{5F755C89-9A3C-4479-A609-FC3A834CD2AB}" srcOrd="0" destOrd="0" presId="urn:microsoft.com/office/officeart/2005/8/layout/pyramid2#1"/>
    <dgm:cxn modelId="{CB00221E-E2D6-4D4F-8819-0899A6E1A597}" type="presParOf" srcId="{74917998-1697-47C4-BCAA-BAA9B12B13F2}" destId="{8CCF89E0-E7D5-4E3C-A7EE-AB6C08770D59}" srcOrd="1" destOrd="0" presId="urn:microsoft.com/office/officeart/2005/8/layout/pyramid2#1"/>
    <dgm:cxn modelId="{A1E1F564-C42A-4233-8B95-6A7C258E7631}" type="presParOf" srcId="{74917998-1697-47C4-BCAA-BAA9B12B13F2}" destId="{08DC8BC7-B85E-474E-B731-1746A6E5A49A}" srcOrd="2" destOrd="0" presId="urn:microsoft.com/office/officeart/2005/8/layout/pyramid2#1"/>
    <dgm:cxn modelId="{39357785-A268-4B08-A584-4EC2A8170A23}" type="presParOf" srcId="{74917998-1697-47C4-BCAA-BAA9B12B13F2}" destId="{67A38970-D83C-42C1-AC67-48764FB1ED11}" srcOrd="3" destOrd="0" presId="urn:microsoft.com/office/officeart/2005/8/layout/pyramid2#1"/>
    <dgm:cxn modelId="{1E2B174E-1BFB-4AEB-AC1E-1128FE16DDBF}" type="presParOf" srcId="{74917998-1697-47C4-BCAA-BAA9B12B13F2}" destId="{0B927672-105A-4733-8B67-9BE821D3AA50}" srcOrd="4" destOrd="0" presId="urn:microsoft.com/office/officeart/2005/8/layout/pyramid2#1"/>
    <dgm:cxn modelId="{2C9B28DD-49F0-4E76-A352-1D2106710A3F}" type="presParOf" srcId="{74917998-1697-47C4-BCAA-BAA9B12B13F2}" destId="{58F5FC7C-3CFC-47A2-9386-C845FFBB1C34}" srcOrd="5" destOrd="0" presId="urn:microsoft.com/office/officeart/2005/8/layout/pyramid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ABDFC4-FF9D-4DE1-BB1E-C53D96EE8A5D}" type="doc">
      <dgm:prSet loTypeId="urn:microsoft.com/office/officeart/2005/8/layout/pyramid2#1" loCatId="pyramid" qsTypeId="urn:microsoft.com/office/officeart/2005/8/quickstyle/simple1#1" qsCatId="simple" csTypeId="urn:microsoft.com/office/officeart/2005/8/colors/accent1_2#1" csCatId="accent1" phldr="1"/>
      <dgm:spPr/>
    </dgm:pt>
    <dgm:pt modelId="{41AEAE83-C4EB-4613-95EA-1282C580228B}">
      <dgm:prSet phldrT="[Text]" custT="1"/>
      <dgm:spPr>
        <a:solidFill>
          <a:schemeClr val="tx1">
            <a:lumMod val="20000"/>
            <a:lumOff val="80000"/>
            <a:alpha val="90000"/>
          </a:schemeClr>
        </a:solidFill>
        <a:ln>
          <a:noFill/>
        </a:ln>
      </dgm:spPr>
      <dgm:t>
        <a:bodyPr/>
        <a:lstStyle/>
        <a:p>
          <a:pPr>
            <a:lnSpc>
              <a:spcPct val="100000"/>
            </a:lnSpc>
          </a:pPr>
          <a:r>
            <a:rPr lang="en-US" altLang="en-US" sz="3600" b="1" spc="300" dirty="0">
              <a:solidFill>
                <a:srgbClr val="373842"/>
              </a:solidFill>
              <a:latin typeface="+mj-lt"/>
            </a:rPr>
            <a:t>Management plane </a:t>
          </a:r>
          <a:endParaRPr lang="en-US" sz="3600" b="1" spc="300" dirty="0">
            <a:solidFill>
              <a:srgbClr val="373842"/>
            </a:solidFill>
            <a:latin typeface="+mj-lt"/>
          </a:endParaRPr>
        </a:p>
      </dgm:t>
    </dgm:pt>
    <dgm:pt modelId="{9ACA67EA-AF4A-41FD-B877-1365FBC31818}" type="parTrans" cxnId="{AF566A42-2D13-4BF3-A0E5-3A80EE2C030C}">
      <dgm:prSet/>
      <dgm:spPr/>
      <dgm:t>
        <a:bodyPr/>
        <a:lstStyle/>
        <a:p>
          <a:endParaRPr lang="en-US" sz="1200">
            <a:latin typeface="Nevis" panose="02000800000000000000" pitchFamily="2" charset="0"/>
          </a:endParaRPr>
        </a:p>
      </dgm:t>
    </dgm:pt>
    <dgm:pt modelId="{E649089B-1CF9-4536-922E-CCC778BC0EAE}" type="sibTrans" cxnId="{AF566A42-2D13-4BF3-A0E5-3A80EE2C030C}">
      <dgm:prSet/>
      <dgm:spPr/>
      <dgm:t>
        <a:bodyPr/>
        <a:lstStyle/>
        <a:p>
          <a:endParaRPr lang="en-US" sz="1200">
            <a:latin typeface="Nevis" panose="02000800000000000000" pitchFamily="2" charset="0"/>
          </a:endParaRPr>
        </a:p>
      </dgm:t>
    </dgm:pt>
    <dgm:pt modelId="{32565A26-2B9B-4972-9F00-7B08054C37EC}">
      <dgm:prSet phldrT="[Text]" custT="1"/>
      <dgm:spPr>
        <a:solidFill>
          <a:schemeClr val="tx1">
            <a:lumMod val="20000"/>
            <a:lumOff val="80000"/>
            <a:alpha val="90000"/>
          </a:schemeClr>
        </a:solidFill>
        <a:ln>
          <a:noFill/>
        </a:ln>
      </dgm:spPr>
      <dgm:t>
        <a:bodyPr/>
        <a:lstStyle/>
        <a:p>
          <a:pPr>
            <a:lnSpc>
              <a:spcPct val="100000"/>
            </a:lnSpc>
          </a:pPr>
          <a:r>
            <a:rPr lang="en-US" altLang="en-US" sz="3200" b="1" spc="300" dirty="0">
              <a:solidFill>
                <a:srgbClr val="373842"/>
              </a:solidFill>
              <a:latin typeface="+mj-lt"/>
            </a:rPr>
            <a:t>Virtual infrastructure </a:t>
          </a:r>
          <a:endParaRPr lang="en-US" sz="3200" b="1" spc="300" dirty="0">
            <a:solidFill>
              <a:srgbClr val="373842"/>
            </a:solidFill>
            <a:latin typeface="+mj-lt"/>
          </a:endParaRPr>
        </a:p>
      </dgm:t>
    </dgm:pt>
    <dgm:pt modelId="{5946C29A-42B2-4BF9-8C1F-983FF71E8731}" type="parTrans" cxnId="{7665A7DD-D74B-488D-AA0C-3F716F5A97CB}">
      <dgm:prSet/>
      <dgm:spPr/>
      <dgm:t>
        <a:bodyPr/>
        <a:lstStyle/>
        <a:p>
          <a:endParaRPr lang="en-US" sz="1200">
            <a:latin typeface="Nevis" panose="02000800000000000000" pitchFamily="2" charset="0"/>
          </a:endParaRPr>
        </a:p>
      </dgm:t>
    </dgm:pt>
    <dgm:pt modelId="{E0B3060E-942B-4148-A834-96900154DF86}" type="sibTrans" cxnId="{7665A7DD-D74B-488D-AA0C-3F716F5A97CB}">
      <dgm:prSet/>
      <dgm:spPr/>
      <dgm:t>
        <a:bodyPr/>
        <a:lstStyle/>
        <a:p>
          <a:endParaRPr lang="en-US" sz="1200">
            <a:latin typeface="Nevis" panose="02000800000000000000" pitchFamily="2" charset="0"/>
          </a:endParaRPr>
        </a:p>
      </dgm:t>
    </dgm:pt>
    <dgm:pt modelId="{0FF23F0A-F0DA-45C8-81FE-CE29A971725D}">
      <dgm:prSet phldrT="[Text]" custT="1"/>
      <dgm:spPr>
        <a:solidFill>
          <a:schemeClr val="tx1">
            <a:lumMod val="20000"/>
            <a:lumOff val="80000"/>
            <a:alpha val="90000"/>
          </a:schemeClr>
        </a:solidFill>
        <a:ln>
          <a:noFill/>
        </a:ln>
      </dgm:spPr>
      <dgm:t>
        <a:bodyPr/>
        <a:lstStyle/>
        <a:p>
          <a:pPr>
            <a:lnSpc>
              <a:spcPct val="100000"/>
            </a:lnSpc>
          </a:pPr>
          <a:r>
            <a:rPr lang="en-US" altLang="en-US" sz="3600" b="1" dirty="0">
              <a:solidFill>
                <a:srgbClr val="373842"/>
              </a:solidFill>
              <a:latin typeface="+mj-lt"/>
            </a:rPr>
            <a:t>Fundamental resources </a:t>
          </a:r>
          <a:endParaRPr lang="en-US" sz="3600" b="1" dirty="0">
            <a:solidFill>
              <a:srgbClr val="373842"/>
            </a:solidFill>
            <a:latin typeface="+mj-lt"/>
          </a:endParaRPr>
        </a:p>
      </dgm:t>
    </dgm:pt>
    <dgm:pt modelId="{61F8056A-BCDD-44D4-8A30-0CFBFE470D9F}" type="parTrans" cxnId="{E9A4A38B-459E-4CC8-B73C-863065E0D4BC}">
      <dgm:prSet/>
      <dgm:spPr/>
      <dgm:t>
        <a:bodyPr/>
        <a:lstStyle/>
        <a:p>
          <a:endParaRPr lang="en-US" sz="1200">
            <a:latin typeface="Nevis" panose="02000800000000000000" pitchFamily="2" charset="0"/>
          </a:endParaRPr>
        </a:p>
      </dgm:t>
    </dgm:pt>
    <dgm:pt modelId="{B8CBCDB4-071B-47DA-B424-729B893D54DB}" type="sibTrans" cxnId="{E9A4A38B-459E-4CC8-B73C-863065E0D4BC}">
      <dgm:prSet/>
      <dgm:spPr/>
      <dgm:t>
        <a:bodyPr/>
        <a:lstStyle/>
        <a:p>
          <a:endParaRPr lang="en-US" sz="1200">
            <a:latin typeface="Nevis" panose="02000800000000000000" pitchFamily="2" charset="0"/>
          </a:endParaRPr>
        </a:p>
      </dgm:t>
    </dgm:pt>
    <dgm:pt modelId="{0008C722-BE55-488C-8CE1-8CDCC1AD4EA7}" type="pres">
      <dgm:prSet presAssocID="{A4ABDFC4-FF9D-4DE1-BB1E-C53D96EE8A5D}" presName="compositeShape" presStyleCnt="0">
        <dgm:presLayoutVars>
          <dgm:dir/>
          <dgm:resizeHandles/>
        </dgm:presLayoutVars>
      </dgm:prSet>
      <dgm:spPr/>
    </dgm:pt>
    <dgm:pt modelId="{A1558024-402B-46FB-9437-05CE9B4CC6D0}" type="pres">
      <dgm:prSet presAssocID="{A4ABDFC4-FF9D-4DE1-BB1E-C53D96EE8A5D}" presName="pyramid" presStyleLbl="node1" presStyleIdx="0" presStyleCnt="1" custLinFactNeighborX="-17141"/>
      <dgm:spPr>
        <a:solidFill>
          <a:schemeClr val="accent5"/>
        </a:solidFill>
      </dgm:spPr>
    </dgm:pt>
    <dgm:pt modelId="{74917998-1697-47C4-BCAA-BAA9B12B13F2}" type="pres">
      <dgm:prSet presAssocID="{A4ABDFC4-FF9D-4DE1-BB1E-C53D96EE8A5D}" presName="theList" presStyleCnt="0"/>
      <dgm:spPr/>
    </dgm:pt>
    <dgm:pt modelId="{5F755C89-9A3C-4479-A609-FC3A834CD2AB}" type="pres">
      <dgm:prSet presAssocID="{41AEAE83-C4EB-4613-95EA-1282C580228B}" presName="aNode" presStyleLbl="fgAcc1" presStyleIdx="0" presStyleCnt="3" custScaleX="116844">
        <dgm:presLayoutVars>
          <dgm:bulletEnabled val="1"/>
        </dgm:presLayoutVars>
      </dgm:prSet>
      <dgm:spPr>
        <a:prstGeom prst="rect">
          <a:avLst/>
        </a:prstGeom>
      </dgm:spPr>
    </dgm:pt>
    <dgm:pt modelId="{8CCF89E0-E7D5-4E3C-A7EE-AB6C08770D59}" type="pres">
      <dgm:prSet presAssocID="{41AEAE83-C4EB-4613-95EA-1282C580228B}" presName="aSpace" presStyleCnt="0"/>
      <dgm:spPr/>
    </dgm:pt>
    <dgm:pt modelId="{08DC8BC7-B85E-474E-B731-1746A6E5A49A}" type="pres">
      <dgm:prSet presAssocID="{32565A26-2B9B-4972-9F00-7B08054C37EC}" presName="aNode" presStyleLbl="fgAcc1" presStyleIdx="1" presStyleCnt="3" custScaleX="116844">
        <dgm:presLayoutVars>
          <dgm:bulletEnabled val="1"/>
        </dgm:presLayoutVars>
      </dgm:prSet>
      <dgm:spPr>
        <a:prstGeom prst="rect">
          <a:avLst/>
        </a:prstGeom>
      </dgm:spPr>
    </dgm:pt>
    <dgm:pt modelId="{67A38970-D83C-42C1-AC67-48764FB1ED11}" type="pres">
      <dgm:prSet presAssocID="{32565A26-2B9B-4972-9F00-7B08054C37EC}" presName="aSpace" presStyleCnt="0"/>
      <dgm:spPr/>
    </dgm:pt>
    <dgm:pt modelId="{0B927672-105A-4733-8B67-9BE821D3AA50}" type="pres">
      <dgm:prSet presAssocID="{0FF23F0A-F0DA-45C8-81FE-CE29A971725D}" presName="aNode" presStyleLbl="fgAcc1" presStyleIdx="2" presStyleCnt="3" custScaleX="116844">
        <dgm:presLayoutVars>
          <dgm:bulletEnabled val="1"/>
        </dgm:presLayoutVars>
      </dgm:prSet>
      <dgm:spPr>
        <a:prstGeom prst="rect">
          <a:avLst/>
        </a:prstGeom>
      </dgm:spPr>
    </dgm:pt>
    <dgm:pt modelId="{58F5FC7C-3CFC-47A2-9386-C845FFBB1C34}" type="pres">
      <dgm:prSet presAssocID="{0FF23F0A-F0DA-45C8-81FE-CE29A971725D}" presName="aSpace" presStyleCnt="0"/>
      <dgm:spPr/>
    </dgm:pt>
  </dgm:ptLst>
  <dgm:cxnLst>
    <dgm:cxn modelId="{AF566A42-2D13-4BF3-A0E5-3A80EE2C030C}" srcId="{A4ABDFC4-FF9D-4DE1-BB1E-C53D96EE8A5D}" destId="{41AEAE83-C4EB-4613-95EA-1282C580228B}" srcOrd="0" destOrd="0" parTransId="{9ACA67EA-AF4A-41FD-B877-1365FBC31818}" sibTransId="{E649089B-1CF9-4536-922E-CCC778BC0EAE}"/>
    <dgm:cxn modelId="{E9A4A38B-459E-4CC8-B73C-863065E0D4BC}" srcId="{A4ABDFC4-FF9D-4DE1-BB1E-C53D96EE8A5D}" destId="{0FF23F0A-F0DA-45C8-81FE-CE29A971725D}" srcOrd="2" destOrd="0" parTransId="{61F8056A-BCDD-44D4-8A30-0CFBFE470D9F}" sibTransId="{B8CBCDB4-071B-47DA-B424-729B893D54DB}"/>
    <dgm:cxn modelId="{590590A6-2528-495D-8C36-C2E5A4EF2A78}" type="presOf" srcId="{A4ABDFC4-FF9D-4DE1-BB1E-C53D96EE8A5D}" destId="{0008C722-BE55-488C-8CE1-8CDCC1AD4EA7}" srcOrd="0" destOrd="0" presId="urn:microsoft.com/office/officeart/2005/8/layout/pyramid2#1"/>
    <dgm:cxn modelId="{CCB222B6-53BC-4417-BC51-5E497B74841C}" type="presOf" srcId="{41AEAE83-C4EB-4613-95EA-1282C580228B}" destId="{5F755C89-9A3C-4479-A609-FC3A834CD2AB}" srcOrd="0" destOrd="0" presId="urn:microsoft.com/office/officeart/2005/8/layout/pyramid2#1"/>
    <dgm:cxn modelId="{5D90D0B9-7D26-4FEF-BE5D-80BAEDAA503A}" type="presOf" srcId="{0FF23F0A-F0DA-45C8-81FE-CE29A971725D}" destId="{0B927672-105A-4733-8B67-9BE821D3AA50}" srcOrd="0" destOrd="0" presId="urn:microsoft.com/office/officeart/2005/8/layout/pyramid2#1"/>
    <dgm:cxn modelId="{918291C0-03CD-4068-A038-50557189E182}" type="presOf" srcId="{32565A26-2B9B-4972-9F00-7B08054C37EC}" destId="{08DC8BC7-B85E-474E-B731-1746A6E5A49A}" srcOrd="0" destOrd="0" presId="urn:microsoft.com/office/officeart/2005/8/layout/pyramid2#1"/>
    <dgm:cxn modelId="{7665A7DD-D74B-488D-AA0C-3F716F5A97CB}" srcId="{A4ABDFC4-FF9D-4DE1-BB1E-C53D96EE8A5D}" destId="{32565A26-2B9B-4972-9F00-7B08054C37EC}" srcOrd="1" destOrd="0" parTransId="{5946C29A-42B2-4BF9-8C1F-983FF71E8731}" sibTransId="{E0B3060E-942B-4148-A834-96900154DF86}"/>
    <dgm:cxn modelId="{AB7B6A4D-A69D-4E61-8A56-B138E8EC2663}" type="presParOf" srcId="{0008C722-BE55-488C-8CE1-8CDCC1AD4EA7}" destId="{A1558024-402B-46FB-9437-05CE9B4CC6D0}" srcOrd="0" destOrd="0" presId="urn:microsoft.com/office/officeart/2005/8/layout/pyramid2#1"/>
    <dgm:cxn modelId="{C26D27A5-F254-45B8-9C00-8A294204AA6F}" type="presParOf" srcId="{0008C722-BE55-488C-8CE1-8CDCC1AD4EA7}" destId="{74917998-1697-47C4-BCAA-BAA9B12B13F2}" srcOrd="1" destOrd="0" presId="urn:microsoft.com/office/officeart/2005/8/layout/pyramid2#1"/>
    <dgm:cxn modelId="{86394867-A631-4AB2-A0FB-4CE17F7D1EDE}" type="presParOf" srcId="{74917998-1697-47C4-BCAA-BAA9B12B13F2}" destId="{5F755C89-9A3C-4479-A609-FC3A834CD2AB}" srcOrd="0" destOrd="0" presId="urn:microsoft.com/office/officeart/2005/8/layout/pyramid2#1"/>
    <dgm:cxn modelId="{CB00221E-E2D6-4D4F-8819-0899A6E1A597}" type="presParOf" srcId="{74917998-1697-47C4-BCAA-BAA9B12B13F2}" destId="{8CCF89E0-E7D5-4E3C-A7EE-AB6C08770D59}" srcOrd="1" destOrd="0" presId="urn:microsoft.com/office/officeart/2005/8/layout/pyramid2#1"/>
    <dgm:cxn modelId="{A1E1F564-C42A-4233-8B95-6A7C258E7631}" type="presParOf" srcId="{74917998-1697-47C4-BCAA-BAA9B12B13F2}" destId="{08DC8BC7-B85E-474E-B731-1746A6E5A49A}" srcOrd="2" destOrd="0" presId="urn:microsoft.com/office/officeart/2005/8/layout/pyramid2#1"/>
    <dgm:cxn modelId="{39357785-A268-4B08-A584-4EC2A8170A23}" type="presParOf" srcId="{74917998-1697-47C4-BCAA-BAA9B12B13F2}" destId="{67A38970-D83C-42C1-AC67-48764FB1ED11}" srcOrd="3" destOrd="0" presId="urn:microsoft.com/office/officeart/2005/8/layout/pyramid2#1"/>
    <dgm:cxn modelId="{1E2B174E-1BFB-4AEB-AC1E-1128FE16DDBF}" type="presParOf" srcId="{74917998-1697-47C4-BCAA-BAA9B12B13F2}" destId="{0B927672-105A-4733-8B67-9BE821D3AA50}" srcOrd="4" destOrd="0" presId="urn:microsoft.com/office/officeart/2005/8/layout/pyramid2#1"/>
    <dgm:cxn modelId="{2C9B28DD-49F0-4E76-A352-1D2106710A3F}" type="presParOf" srcId="{74917998-1697-47C4-BCAA-BAA9B12B13F2}" destId="{58F5FC7C-3CFC-47A2-9386-C845FFBB1C34}" srcOrd="5" destOrd="0" presId="urn:microsoft.com/office/officeart/2005/8/layout/pyramid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58024-402B-46FB-9437-05CE9B4CC6D0}">
      <dsp:nvSpPr>
        <dsp:cNvPr id="0" name=""/>
        <dsp:cNvSpPr/>
      </dsp:nvSpPr>
      <dsp:spPr>
        <a:xfrm>
          <a:off x="0" y="0"/>
          <a:ext cx="4636273" cy="4636273"/>
        </a:xfrm>
        <a:prstGeom prst="triangle">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755C89-9A3C-4479-A609-FC3A834CD2AB}">
      <dsp:nvSpPr>
        <dsp:cNvPr id="0" name=""/>
        <dsp:cNvSpPr/>
      </dsp:nvSpPr>
      <dsp:spPr>
        <a:xfrm>
          <a:off x="2732157" y="466117"/>
          <a:ext cx="3521184" cy="1097492"/>
        </a:xfrm>
        <a:prstGeom prst="rect">
          <a:avLst/>
        </a:prstGeom>
        <a:solidFill>
          <a:schemeClr val="tx1">
            <a:lumMod val="20000"/>
            <a:lumOff val="8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100000"/>
            </a:lnSpc>
            <a:spcBef>
              <a:spcPct val="0"/>
            </a:spcBef>
            <a:spcAft>
              <a:spcPct val="35000"/>
            </a:spcAft>
            <a:buNone/>
          </a:pPr>
          <a:r>
            <a:rPr lang="en-US" altLang="en-US" sz="3600" b="1" kern="1200" spc="300" dirty="0">
              <a:solidFill>
                <a:srgbClr val="373842"/>
              </a:solidFill>
              <a:latin typeface="+mj-lt"/>
            </a:rPr>
            <a:t>Management plane </a:t>
          </a:r>
          <a:endParaRPr lang="en-US" sz="3600" b="1" kern="1200" spc="300" dirty="0">
            <a:solidFill>
              <a:srgbClr val="373842"/>
            </a:solidFill>
            <a:latin typeface="+mj-lt"/>
          </a:endParaRPr>
        </a:p>
      </dsp:txBody>
      <dsp:txXfrm>
        <a:off x="2732157" y="466117"/>
        <a:ext cx="3521184" cy="1097492"/>
      </dsp:txXfrm>
    </dsp:sp>
    <dsp:sp modelId="{08DC8BC7-B85E-474E-B731-1746A6E5A49A}">
      <dsp:nvSpPr>
        <dsp:cNvPr id="0" name=""/>
        <dsp:cNvSpPr/>
      </dsp:nvSpPr>
      <dsp:spPr>
        <a:xfrm>
          <a:off x="2732157" y="1700796"/>
          <a:ext cx="3521184" cy="1097492"/>
        </a:xfrm>
        <a:prstGeom prst="rect">
          <a:avLst/>
        </a:prstGeom>
        <a:solidFill>
          <a:schemeClr val="tx1">
            <a:lumMod val="20000"/>
            <a:lumOff val="8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pPr>
          <a:r>
            <a:rPr lang="en-US" altLang="en-US" sz="3200" b="1" kern="1200" spc="300" dirty="0">
              <a:solidFill>
                <a:srgbClr val="373842"/>
              </a:solidFill>
              <a:latin typeface="+mj-lt"/>
            </a:rPr>
            <a:t>Virtual infrastructure </a:t>
          </a:r>
          <a:endParaRPr lang="en-US" sz="3200" b="1" kern="1200" spc="300" dirty="0">
            <a:solidFill>
              <a:srgbClr val="373842"/>
            </a:solidFill>
            <a:latin typeface="+mj-lt"/>
          </a:endParaRPr>
        </a:p>
      </dsp:txBody>
      <dsp:txXfrm>
        <a:off x="2732157" y="1700796"/>
        <a:ext cx="3521184" cy="1097492"/>
      </dsp:txXfrm>
    </dsp:sp>
    <dsp:sp modelId="{0B927672-105A-4733-8B67-9BE821D3AA50}">
      <dsp:nvSpPr>
        <dsp:cNvPr id="0" name=""/>
        <dsp:cNvSpPr/>
      </dsp:nvSpPr>
      <dsp:spPr>
        <a:xfrm>
          <a:off x="2732157" y="2935476"/>
          <a:ext cx="3521184" cy="1097492"/>
        </a:xfrm>
        <a:prstGeom prst="rect">
          <a:avLst/>
        </a:prstGeom>
        <a:solidFill>
          <a:schemeClr val="tx1">
            <a:lumMod val="20000"/>
            <a:lumOff val="8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100000"/>
            </a:lnSpc>
            <a:spcBef>
              <a:spcPct val="0"/>
            </a:spcBef>
            <a:spcAft>
              <a:spcPct val="35000"/>
            </a:spcAft>
            <a:buNone/>
          </a:pPr>
          <a:r>
            <a:rPr lang="en-US" altLang="en-US" sz="3600" b="1" kern="1200" dirty="0">
              <a:solidFill>
                <a:srgbClr val="373842"/>
              </a:solidFill>
              <a:latin typeface="+mj-lt"/>
            </a:rPr>
            <a:t>Fundamental resources </a:t>
          </a:r>
          <a:endParaRPr lang="en-US" sz="3600" b="1" kern="1200" dirty="0">
            <a:solidFill>
              <a:srgbClr val="373842"/>
            </a:solidFill>
            <a:latin typeface="+mj-lt"/>
          </a:endParaRPr>
        </a:p>
      </dsp:txBody>
      <dsp:txXfrm>
        <a:off x="2732157" y="2935476"/>
        <a:ext cx="3521184" cy="10974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58024-402B-46FB-9437-05CE9B4CC6D0}">
      <dsp:nvSpPr>
        <dsp:cNvPr id="0" name=""/>
        <dsp:cNvSpPr/>
      </dsp:nvSpPr>
      <dsp:spPr>
        <a:xfrm>
          <a:off x="0" y="0"/>
          <a:ext cx="4636273" cy="4636273"/>
        </a:xfrm>
        <a:prstGeom prst="triangle">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755C89-9A3C-4479-A609-FC3A834CD2AB}">
      <dsp:nvSpPr>
        <dsp:cNvPr id="0" name=""/>
        <dsp:cNvSpPr/>
      </dsp:nvSpPr>
      <dsp:spPr>
        <a:xfrm>
          <a:off x="2732157" y="466117"/>
          <a:ext cx="3521184" cy="1097492"/>
        </a:xfrm>
        <a:prstGeom prst="rect">
          <a:avLst/>
        </a:prstGeom>
        <a:solidFill>
          <a:schemeClr val="tx1">
            <a:lumMod val="20000"/>
            <a:lumOff val="8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100000"/>
            </a:lnSpc>
            <a:spcBef>
              <a:spcPct val="0"/>
            </a:spcBef>
            <a:spcAft>
              <a:spcPct val="35000"/>
            </a:spcAft>
            <a:buNone/>
          </a:pPr>
          <a:r>
            <a:rPr lang="en-US" altLang="en-US" sz="3600" b="1" kern="1200" spc="300" dirty="0">
              <a:solidFill>
                <a:srgbClr val="373842"/>
              </a:solidFill>
              <a:latin typeface="+mj-lt"/>
            </a:rPr>
            <a:t>Management plane </a:t>
          </a:r>
          <a:endParaRPr lang="en-US" sz="3600" b="1" kern="1200" spc="300" dirty="0">
            <a:solidFill>
              <a:srgbClr val="373842"/>
            </a:solidFill>
            <a:latin typeface="+mj-lt"/>
          </a:endParaRPr>
        </a:p>
      </dsp:txBody>
      <dsp:txXfrm>
        <a:off x="2732157" y="466117"/>
        <a:ext cx="3521184" cy="1097492"/>
      </dsp:txXfrm>
    </dsp:sp>
    <dsp:sp modelId="{08DC8BC7-B85E-474E-B731-1746A6E5A49A}">
      <dsp:nvSpPr>
        <dsp:cNvPr id="0" name=""/>
        <dsp:cNvSpPr/>
      </dsp:nvSpPr>
      <dsp:spPr>
        <a:xfrm>
          <a:off x="2732157" y="1700796"/>
          <a:ext cx="3521184" cy="1097492"/>
        </a:xfrm>
        <a:prstGeom prst="rect">
          <a:avLst/>
        </a:prstGeom>
        <a:solidFill>
          <a:schemeClr val="tx1">
            <a:lumMod val="20000"/>
            <a:lumOff val="8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pPr>
          <a:r>
            <a:rPr lang="en-US" altLang="en-US" sz="3200" b="1" kern="1200" spc="300" dirty="0">
              <a:solidFill>
                <a:srgbClr val="373842"/>
              </a:solidFill>
              <a:latin typeface="+mj-lt"/>
            </a:rPr>
            <a:t>Virtual infrastructure </a:t>
          </a:r>
          <a:endParaRPr lang="en-US" sz="3200" b="1" kern="1200" spc="300" dirty="0">
            <a:solidFill>
              <a:srgbClr val="373842"/>
            </a:solidFill>
            <a:latin typeface="+mj-lt"/>
          </a:endParaRPr>
        </a:p>
      </dsp:txBody>
      <dsp:txXfrm>
        <a:off x="2732157" y="1700796"/>
        <a:ext cx="3521184" cy="1097492"/>
      </dsp:txXfrm>
    </dsp:sp>
    <dsp:sp modelId="{0B927672-105A-4733-8B67-9BE821D3AA50}">
      <dsp:nvSpPr>
        <dsp:cNvPr id="0" name=""/>
        <dsp:cNvSpPr/>
      </dsp:nvSpPr>
      <dsp:spPr>
        <a:xfrm>
          <a:off x="2732157" y="2935476"/>
          <a:ext cx="3521184" cy="1097492"/>
        </a:xfrm>
        <a:prstGeom prst="rect">
          <a:avLst/>
        </a:prstGeom>
        <a:solidFill>
          <a:schemeClr val="tx1">
            <a:lumMod val="20000"/>
            <a:lumOff val="8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100000"/>
            </a:lnSpc>
            <a:spcBef>
              <a:spcPct val="0"/>
            </a:spcBef>
            <a:spcAft>
              <a:spcPct val="35000"/>
            </a:spcAft>
            <a:buNone/>
          </a:pPr>
          <a:r>
            <a:rPr lang="en-US" altLang="en-US" sz="3600" b="1" kern="1200" dirty="0">
              <a:solidFill>
                <a:srgbClr val="373842"/>
              </a:solidFill>
              <a:latin typeface="+mj-lt"/>
            </a:rPr>
            <a:t>Fundamental resources </a:t>
          </a:r>
          <a:endParaRPr lang="en-US" sz="3600" b="1" kern="1200" dirty="0">
            <a:solidFill>
              <a:srgbClr val="373842"/>
            </a:solidFill>
            <a:latin typeface="+mj-lt"/>
          </a:endParaRPr>
        </a:p>
      </dsp:txBody>
      <dsp:txXfrm>
        <a:off x="2732157" y="2935476"/>
        <a:ext cx="3521184" cy="1097492"/>
      </dsp:txXfrm>
    </dsp:sp>
  </dsp:spTree>
</dsp:drawing>
</file>

<file path=ppt/diagrams/layout1.xml><?xml version="1.0" encoding="utf-8"?>
<dgm:layoutDef xmlns:dgm="http://schemas.openxmlformats.org/drawingml/2006/diagram" xmlns:a="http://schemas.openxmlformats.org/drawingml/2006/main" uniqueId="urn:microsoft.com/office/officeart/2005/8/layout/pyramid2#1">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2#1">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E49A57-252E-5856-0249-6E1EAAAF7E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35069BF-16CF-3C74-F2F3-606931B6C7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CCDF5-1267-5645-AE4B-2A75F94B291A}" type="datetimeFigureOut">
              <a:rPr lang="en-US" smtClean="0"/>
              <a:t>4/13/2024</a:t>
            </a:fld>
            <a:endParaRPr lang="en-US"/>
          </a:p>
        </p:txBody>
      </p:sp>
      <p:sp>
        <p:nvSpPr>
          <p:cNvPr id="4" name="Footer Placeholder 3">
            <a:extLst>
              <a:ext uri="{FF2B5EF4-FFF2-40B4-BE49-F238E27FC236}">
                <a16:creationId xmlns:a16="http://schemas.microsoft.com/office/drawing/2014/main" id="{14C383E8-9CF2-B618-90AB-4456BAA66D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D0A6E49-8BEC-E6BD-7A2D-565CDA1425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48DCE6-73C3-6547-87E9-607ADF5AB377}" type="slidenum">
              <a:rPr lang="en-US" smtClean="0"/>
              <a:t>‹#›</a:t>
            </a:fld>
            <a:endParaRPr lang="en-US"/>
          </a:p>
        </p:txBody>
      </p:sp>
    </p:spTree>
    <p:extLst>
      <p:ext uri="{BB962C8B-B14F-4D97-AF65-F5344CB8AC3E}">
        <p14:creationId xmlns:p14="http://schemas.microsoft.com/office/powerpoint/2010/main" val="316846025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A04B2-5B56-1C46-8F9D-E0702B1A86A5}" type="datetimeFigureOut">
              <a:rPr lang="en-US" smtClean="0"/>
              <a:t>4/13/2024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60373-E21E-9E43-BB3A-0658B3FEE41A}" type="slidenum">
              <a:rPr lang="en-US" smtClean="0"/>
              <a:t>‹#›</a:t>
            </a:fld>
            <a:endParaRPr lang="en-US"/>
          </a:p>
        </p:txBody>
      </p:sp>
    </p:spTree>
    <p:extLst>
      <p:ext uri="{BB962C8B-B14F-4D97-AF65-F5344CB8AC3E}">
        <p14:creationId xmlns:p14="http://schemas.microsoft.com/office/powerpoint/2010/main" val="2585606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Telling</a:t>
            </a:r>
            <a:r>
              <a:rPr lang="en-US" sz="1200" baseline="0" dirty="0"/>
              <a:t> the story of the Amazon’s entrance into the cloud computing business is an interesting way to begin the day, to provide real context for how cloud computing works and show the evolution of Amazon’s experience.</a:t>
            </a:r>
          </a:p>
          <a:p>
            <a:endParaRPr lang="en-US" sz="1200" baseline="0" dirty="0"/>
          </a:p>
          <a:p>
            <a:r>
              <a:rPr lang="en-US" sz="1200" baseline="0" dirty="0"/>
              <a:t>At it’s core, it’s an efficiency play. Amazon needed to make better use of their resources, since they had to provision enough resources for Black Friday (the biggest shopping day of the year in the US), which wasn’t used particularly effectively the rest of the year. They also wanted their developers to get things done, as opposed to fight with IT about provisioning resources. Amazon’s flavor of cloud allowed resources to be pulled from their core computing pool in a self-service model. Remember that fact, as self-service becomes important later in the module.</a:t>
            </a:r>
          </a:p>
          <a:p>
            <a:endParaRPr lang="en-US" sz="1200" baseline="0" dirty="0"/>
          </a:p>
          <a:p>
            <a:r>
              <a:rPr lang="en-US" sz="1200" baseline="0" dirty="0"/>
              <a:t>Finally Amazon figured they could leverage these technologies to provide a public platform and build a profitable business. As of early 2015, AWS was a $5B business, with over $260M in profits.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381000" y="314326"/>
            <a:ext cx="6096000" cy="7867650"/>
          </a:xfrm>
        </p:spPr>
        <p:txBody>
          <a:bodyPr/>
          <a:lstStyle/>
          <a:p>
            <a:endParaRPr lang="en-US" dirty="0"/>
          </a:p>
        </p:txBody>
      </p:sp>
    </p:spTree>
    <p:extLst>
      <p:ext uri="{BB962C8B-B14F-4D97-AF65-F5344CB8AC3E}">
        <p14:creationId xmlns:p14="http://schemas.microsoft.com/office/powerpoint/2010/main" val="818553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381000" y="314326"/>
            <a:ext cx="6096000" cy="7867650"/>
          </a:xfrm>
        </p:spPr>
        <p:txBody>
          <a:bodyPr/>
          <a:lstStyle/>
          <a:p>
            <a:r>
              <a:rPr lang="en-US" sz="1000" dirty="0"/>
              <a:t>In</a:t>
            </a:r>
            <a:r>
              <a:rPr lang="en-US" sz="1000" baseline="0" dirty="0"/>
              <a:t> terms of what you buy when you look at cloud services, the types of offerings tend to broken up into three different levels. We’ll go through each distinction in some detail.</a:t>
            </a:r>
          </a:p>
          <a:p>
            <a:endParaRPr lang="en-US" sz="1000" baseline="0" dirty="0"/>
          </a:p>
          <a:p>
            <a:r>
              <a:rPr lang="en-US" sz="1000" baseline="0" dirty="0"/>
              <a:t>These offerings tend to be describe as the </a:t>
            </a:r>
            <a:r>
              <a:rPr lang="en-US" sz="1000" b="1" baseline="0" dirty="0"/>
              <a:t>SPI stack</a:t>
            </a:r>
            <a:r>
              <a:rPr lang="en-US" sz="1000" baseline="0" dirty="0"/>
              <a:t>. S for Software as a Service. P for Platform as a Service. And I for Infrastructure as a Service. Now the cloud stack is clearly evolving and we are seeing a lot of overlap and less clear distinction between the layers of the stack. So first, let’s get a feel for the standard definitions of each layer in the stack and then we can use some examples to show the blurring that is happening now.</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5275" y="219075"/>
            <a:ext cx="6353175" cy="7867650"/>
          </a:xfrm>
        </p:spPr>
        <p: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sz="800" dirty="0"/>
              <a:t>IaaS is likened to running your</a:t>
            </a:r>
            <a:r>
              <a:rPr lang="en-US" sz="800" baseline="0" dirty="0"/>
              <a:t> own data center, but without having to worry about the details. The provider offers:</a:t>
            </a:r>
          </a:p>
          <a:p>
            <a:pPr marL="171450" marR="0" indent="-171450" algn="l" defTabSz="457200" rtl="0" eaLnBrk="1" fontAlgn="auto" latinLnBrk="0" hangingPunct="1">
              <a:lnSpc>
                <a:spcPct val="100000"/>
              </a:lnSpc>
              <a:spcBef>
                <a:spcPts val="0"/>
              </a:spcBef>
              <a:spcAft>
                <a:spcPts val="0"/>
              </a:spcAft>
              <a:buClrTx/>
              <a:buSzTx/>
              <a:buFont typeface="Arial" panose="020B0604020202020204"/>
              <a:buChar char="•"/>
              <a:defRPr/>
            </a:pPr>
            <a:r>
              <a:rPr lang="en-US" sz="800" baseline="0" dirty="0"/>
              <a:t>Facilities</a:t>
            </a:r>
          </a:p>
          <a:p>
            <a:pPr marL="171450" marR="0" indent="-171450" algn="l" defTabSz="457200" rtl="0" eaLnBrk="1" fontAlgn="auto" latinLnBrk="0" hangingPunct="1">
              <a:lnSpc>
                <a:spcPct val="100000"/>
              </a:lnSpc>
              <a:spcBef>
                <a:spcPts val="0"/>
              </a:spcBef>
              <a:spcAft>
                <a:spcPts val="0"/>
              </a:spcAft>
              <a:buClrTx/>
              <a:buSzTx/>
              <a:buFont typeface="Arial" panose="020B0604020202020204"/>
              <a:buChar char="•"/>
              <a:defRPr/>
            </a:pPr>
            <a:r>
              <a:rPr lang="en-US" sz="800" baseline="0" dirty="0"/>
              <a:t>Hardware</a:t>
            </a:r>
          </a:p>
          <a:p>
            <a:pPr marL="171450" marR="0" indent="-171450" algn="l" defTabSz="457200" rtl="0" eaLnBrk="1" fontAlgn="auto" latinLnBrk="0" hangingPunct="1">
              <a:lnSpc>
                <a:spcPct val="100000"/>
              </a:lnSpc>
              <a:spcBef>
                <a:spcPts val="0"/>
              </a:spcBef>
              <a:spcAft>
                <a:spcPts val="0"/>
              </a:spcAft>
              <a:buClrTx/>
              <a:buSzTx/>
              <a:buFont typeface="Arial" panose="020B0604020202020204"/>
              <a:buChar char="•"/>
              <a:defRPr/>
            </a:pPr>
            <a:endParaRPr lang="en-US" sz="800" baseline="0" dirty="0"/>
          </a:p>
          <a:p>
            <a:pPr marL="0" marR="0" indent="0" algn="l" defTabSz="457200" rtl="0" eaLnBrk="1" fontAlgn="auto" latinLnBrk="0" hangingPunct="1">
              <a:lnSpc>
                <a:spcPct val="100000"/>
              </a:lnSpc>
              <a:spcBef>
                <a:spcPts val="0"/>
              </a:spcBef>
              <a:spcAft>
                <a:spcPts val="0"/>
              </a:spcAft>
              <a:buClrTx/>
              <a:buSzTx/>
              <a:buFont typeface="Arial" panose="020B0604020202020204"/>
              <a:buNone/>
              <a:defRPr/>
            </a:pPr>
            <a:r>
              <a:rPr lang="en-US" sz="800" baseline="0" dirty="0"/>
              <a:t>The customer then can install its own software or interact with the computing infrastructure via a set of abstractions and/or APIs. So for example, the provider will access to the virtual “server” that happens to reside within the providers infrastructure.</a:t>
            </a:r>
            <a:endParaRPr lang="en-US" sz="800" dirty="0"/>
          </a:p>
          <a:p>
            <a:pPr marL="0" marR="0" indent="0" algn="l" defTabSz="457200" rtl="0" eaLnBrk="1" fontAlgn="auto" latinLnBrk="0" hangingPunct="1">
              <a:lnSpc>
                <a:spcPct val="100000"/>
              </a:lnSpc>
              <a:spcBef>
                <a:spcPts val="0"/>
              </a:spcBef>
              <a:spcAft>
                <a:spcPts val="0"/>
              </a:spcAft>
              <a:buClrTx/>
              <a:buSzTx/>
              <a:buFontTx/>
              <a:buNone/>
              <a:defRPr/>
            </a:pPr>
            <a:endParaRPr lang="en-US" sz="800" dirty="0"/>
          </a:p>
          <a:p>
            <a:pPr marL="0" marR="0" indent="0" algn="l" defTabSz="457200" rtl="0" eaLnBrk="1" fontAlgn="auto" latinLnBrk="0" hangingPunct="1">
              <a:lnSpc>
                <a:spcPct val="100000"/>
              </a:lnSpc>
              <a:spcBef>
                <a:spcPts val="0"/>
              </a:spcBef>
              <a:spcAft>
                <a:spcPts val="0"/>
              </a:spcAft>
              <a:buClrTx/>
              <a:buSzTx/>
              <a:buFontTx/>
              <a:buNone/>
              <a:defRPr/>
            </a:pPr>
            <a:r>
              <a:rPr lang="en-US" sz="800" dirty="0"/>
              <a:t>The consumer does not manage or control the underlying cloud infrastructure but has control over operating systems, storage, deployed applications, and possibly limited control of select networking components (e.g., host firewalls).</a:t>
            </a:r>
          </a:p>
          <a:p>
            <a:pPr marL="0" marR="0" indent="0" algn="l" defTabSz="457200" rtl="0" eaLnBrk="1" fontAlgn="auto" latinLnBrk="0" hangingPunct="1">
              <a:lnSpc>
                <a:spcPct val="100000"/>
              </a:lnSpc>
              <a:spcBef>
                <a:spcPts val="0"/>
              </a:spcBef>
              <a:spcAft>
                <a:spcPts val="0"/>
              </a:spcAft>
              <a:buClrTx/>
              <a:buSzTx/>
              <a:buFontTx/>
              <a:buNone/>
              <a:defRPr/>
            </a:pPr>
            <a:endParaRPr lang="en-US" sz="800" dirty="0"/>
          </a:p>
          <a:p>
            <a:endParaRPr lang="en-US" sz="8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5275" y="219075"/>
            <a:ext cx="6353175" cy="7867650"/>
          </a:xfrm>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en-US" sz="8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5275" y="219075"/>
            <a:ext cx="6353175" cy="7867650"/>
          </a:xfrm>
        </p:spPr>
        <p:txBody>
          <a:bodyPr/>
          <a:lstStyle/>
          <a:p>
            <a:r>
              <a:rPr lang="en-US" sz="800" i="0" dirty="0"/>
              <a:t>PaaS is the next level up, further</a:t>
            </a:r>
            <a:r>
              <a:rPr lang="en-US" sz="800" i="0" baseline="0" dirty="0"/>
              <a:t> abstracting the hardware by providing access via middleware or other integrations offered by the provider.</a:t>
            </a:r>
          </a:p>
          <a:p>
            <a:r>
              <a:rPr lang="en-US" sz="800" i="0" baseline="0" dirty="0"/>
              <a:t>To be clear:</a:t>
            </a:r>
          </a:p>
          <a:p>
            <a:pPr marL="171450" indent="-171450">
              <a:buFont typeface="Arial" panose="020B0604020202020204"/>
              <a:buChar char="•"/>
            </a:pPr>
            <a:r>
              <a:rPr lang="en-US" sz="800" i="1" dirty="0"/>
              <a:t>The consumer does not manage or control the underlying cloud infrastructure </a:t>
            </a:r>
            <a:r>
              <a:rPr lang="en-US" sz="800" dirty="0"/>
              <a:t>including network, servers, operating systems, or storage.</a:t>
            </a:r>
          </a:p>
          <a:p>
            <a:pPr marL="171450" indent="-171450">
              <a:buFont typeface="Arial" panose="020B0604020202020204"/>
              <a:buChar char="•"/>
            </a:pPr>
            <a:r>
              <a:rPr lang="en-US" sz="800" i="1" dirty="0"/>
              <a:t>The consumer has control over the deployed applications </a:t>
            </a:r>
            <a:r>
              <a:rPr lang="en-US" sz="800" dirty="0"/>
              <a:t>and possibly application hosting environment configurations, but none of the configurations</a:t>
            </a:r>
            <a:r>
              <a:rPr lang="en-US" sz="800" baseline="0" dirty="0"/>
              <a:t> of the underlying infrastructure</a:t>
            </a:r>
            <a:r>
              <a:rPr lang="en-US" sz="800" dirty="0"/>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5275" y="219075"/>
            <a:ext cx="6353175" cy="7867650"/>
          </a:xfrm>
        </p:spPr>
        <p:txBody>
          <a:bodyPr/>
          <a:lstStyle/>
          <a:p>
            <a:endParaRPr lang="en-US" sz="8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5275" y="219075"/>
            <a:ext cx="6353175" cy="7867650"/>
          </a:xfrm>
        </p:spPr>
        <p: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sz="800" dirty="0"/>
              <a:t>The applications are accessible from various client devices through a thin client interface such as a web browser (e.g., web-based email). </a:t>
            </a:r>
          </a:p>
          <a:p>
            <a:pPr marL="0" marR="0" indent="0" algn="l" defTabSz="457200" rtl="0" eaLnBrk="1" fontAlgn="auto" latinLnBrk="0" hangingPunct="1">
              <a:lnSpc>
                <a:spcPct val="100000"/>
              </a:lnSpc>
              <a:spcBef>
                <a:spcPts val="0"/>
              </a:spcBef>
              <a:spcAft>
                <a:spcPts val="0"/>
              </a:spcAft>
              <a:buClrTx/>
              <a:buSzTx/>
              <a:buFontTx/>
              <a:buNone/>
              <a:defRPr/>
            </a:pPr>
            <a:r>
              <a:rPr lang="en-US" sz="800" dirty="0"/>
              <a:t>Consumers may have limited user-specific application configuration settings,</a:t>
            </a:r>
            <a:r>
              <a:rPr lang="en-US" sz="800" baseline="0" dirty="0"/>
              <a:t> as well as limited ability to customize the application.</a:t>
            </a:r>
          </a:p>
          <a:p>
            <a:pPr marL="0" marR="0" indent="0" algn="l" defTabSz="457200" rtl="0" eaLnBrk="1" fontAlgn="auto" latinLnBrk="0" hangingPunct="1">
              <a:lnSpc>
                <a:spcPct val="100000"/>
              </a:lnSpc>
              <a:spcBef>
                <a:spcPts val="0"/>
              </a:spcBef>
              <a:spcAft>
                <a:spcPts val="0"/>
              </a:spcAft>
              <a:buClrTx/>
              <a:buSzTx/>
              <a:buFontTx/>
              <a:buNone/>
              <a:defRPr/>
            </a:pPr>
            <a:r>
              <a:rPr lang="en-US" sz="800" baseline="0" dirty="0"/>
              <a:t>Examples of prominent SaaS applications include:</a:t>
            </a:r>
          </a:p>
          <a:p>
            <a:pPr marL="171450" marR="0" indent="-171450" algn="l" defTabSz="457200" rtl="0" eaLnBrk="1" fontAlgn="auto" latinLnBrk="0" hangingPunct="1">
              <a:lnSpc>
                <a:spcPct val="100000"/>
              </a:lnSpc>
              <a:spcBef>
                <a:spcPts val="0"/>
              </a:spcBef>
              <a:spcAft>
                <a:spcPts val="0"/>
              </a:spcAft>
              <a:buClrTx/>
              <a:buSzTx/>
              <a:buFont typeface="Arial" panose="020B0604020202020204"/>
              <a:buChar char="•"/>
              <a:defRPr/>
            </a:pPr>
            <a:r>
              <a:rPr lang="en-US" sz="800" dirty="0"/>
              <a:t>Salesforce.com</a:t>
            </a:r>
          </a:p>
          <a:p>
            <a:pPr marL="171450" marR="0" indent="-171450" algn="l" defTabSz="457200" rtl="0" eaLnBrk="1" fontAlgn="auto" latinLnBrk="0" hangingPunct="1">
              <a:lnSpc>
                <a:spcPct val="100000"/>
              </a:lnSpc>
              <a:spcBef>
                <a:spcPts val="0"/>
              </a:spcBef>
              <a:spcAft>
                <a:spcPts val="0"/>
              </a:spcAft>
              <a:buClrTx/>
              <a:buSzTx/>
              <a:buFont typeface="Arial" panose="020B0604020202020204"/>
              <a:buChar char="•"/>
              <a:defRPr/>
            </a:pPr>
            <a:r>
              <a:rPr lang="en-US" sz="800" dirty="0"/>
              <a:t>Gmail</a:t>
            </a:r>
          </a:p>
          <a:p>
            <a:pPr marL="171450" marR="0" indent="-171450" algn="l" defTabSz="457200" rtl="0" eaLnBrk="1" fontAlgn="auto" latinLnBrk="0" hangingPunct="1">
              <a:lnSpc>
                <a:spcPct val="100000"/>
              </a:lnSpc>
              <a:spcBef>
                <a:spcPts val="0"/>
              </a:spcBef>
              <a:spcAft>
                <a:spcPts val="0"/>
              </a:spcAft>
              <a:buClrTx/>
              <a:buSzTx/>
              <a:buFont typeface="Arial" panose="020B0604020202020204"/>
              <a:buChar char="•"/>
              <a:defRPr/>
            </a:pPr>
            <a:r>
              <a:rPr lang="en-US" sz="800" dirty="0" err="1"/>
              <a:t>Quickbooks</a:t>
            </a:r>
            <a:r>
              <a:rPr lang="en-US" sz="800" dirty="0"/>
              <a:t> Online</a:t>
            </a:r>
          </a:p>
          <a:p>
            <a:pPr marL="171450" marR="0" indent="-171450" algn="l" defTabSz="457200" rtl="0" eaLnBrk="1" fontAlgn="auto" latinLnBrk="0" hangingPunct="1">
              <a:lnSpc>
                <a:spcPct val="100000"/>
              </a:lnSpc>
              <a:spcBef>
                <a:spcPts val="0"/>
              </a:spcBef>
              <a:spcAft>
                <a:spcPts val="0"/>
              </a:spcAft>
              <a:buClrTx/>
              <a:buSzTx/>
              <a:buFont typeface="Arial" panose="020B0604020202020204"/>
              <a:buChar char="•"/>
              <a:defRPr/>
            </a:pPr>
            <a:r>
              <a:rPr lang="en-US" sz="800" dirty="0"/>
              <a:t>MailChimp (email list management)</a:t>
            </a:r>
          </a:p>
          <a:p>
            <a:pPr marL="171450" marR="0" indent="-171450" algn="l" defTabSz="457200" rtl="0" eaLnBrk="1" fontAlgn="auto" latinLnBrk="0" hangingPunct="1">
              <a:lnSpc>
                <a:spcPct val="100000"/>
              </a:lnSpc>
              <a:spcBef>
                <a:spcPts val="0"/>
              </a:spcBef>
              <a:spcAft>
                <a:spcPts val="0"/>
              </a:spcAft>
              <a:buClrTx/>
              <a:buSzTx/>
              <a:buFont typeface="Arial" panose="020B0604020202020204"/>
              <a:buChar char="•"/>
              <a:defRPr/>
            </a:pPr>
            <a:r>
              <a:rPr lang="en-US" sz="800" dirty="0" err="1"/>
              <a:t>Marketo</a:t>
            </a:r>
            <a:r>
              <a:rPr lang="en-US" sz="800" dirty="0"/>
              <a:t> (marketing</a:t>
            </a:r>
            <a:r>
              <a:rPr lang="en-US" sz="800" baseline="0" dirty="0"/>
              <a:t> automation)</a:t>
            </a:r>
            <a:endParaRPr lang="en-US" sz="80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a:buChar char="•"/>
              <a:defRPr/>
            </a:pPr>
            <a:r>
              <a:rPr lang="en-US" sz="800" dirty="0"/>
              <a:t>Workday (HR and accounting)</a:t>
            </a:r>
          </a:p>
          <a:p>
            <a:pPr marL="171450" marR="0" indent="-171450" algn="l" defTabSz="457200" rtl="0" eaLnBrk="1" fontAlgn="auto" latinLnBrk="0" hangingPunct="1">
              <a:lnSpc>
                <a:spcPct val="100000"/>
              </a:lnSpc>
              <a:spcBef>
                <a:spcPts val="0"/>
              </a:spcBef>
              <a:spcAft>
                <a:spcPts val="0"/>
              </a:spcAft>
              <a:buClrTx/>
              <a:buSzTx/>
              <a:buFont typeface="Arial" panose="020B0604020202020204"/>
              <a:buChar char="•"/>
              <a:defRPr/>
            </a:pPr>
            <a:endParaRPr lang="en-US" sz="80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a:buChar char="•"/>
              <a:defRPr/>
            </a:pPr>
            <a:endParaRPr lang="en-US" sz="800" dirty="0"/>
          </a:p>
          <a:p>
            <a:endParaRPr lang="en-US" sz="8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381000" y="314326"/>
            <a:ext cx="6096000" cy="7867650"/>
          </a:xfrm>
        </p:spPr>
        <p: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sz="1000" dirty="0"/>
              <a:t>This architecture will be discussed in detail in the next module.</a:t>
            </a:r>
          </a:p>
          <a:p>
            <a:endParaRPr lang="en-US" sz="10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In cloud computing, there are two</a:t>
            </a:r>
            <a:r>
              <a:rPr lang="en-US" altLang="zh-CN" sz="2400" b="0" kern="1200" baseline="0" dirty="0">
                <a:solidFill>
                  <a:schemeClr val="tx1"/>
                </a:solidFill>
                <a:effectLst/>
                <a:latin typeface="Arial" panose="020B0604020202020204" pitchFamily="34" charset="0"/>
                <a:ea typeface="MS PGothic" panose="020B0600070205080204" charset="-128"/>
                <a:sym typeface="Arial" panose="020B0604020202020204"/>
              </a:rPr>
              <a:t> </a:t>
            </a:r>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macro layers to infrastructure, plus</a:t>
            </a:r>
            <a:r>
              <a:rPr lang="en-US" altLang="zh-CN" sz="2400" b="0" kern="1200" baseline="0" dirty="0">
                <a:solidFill>
                  <a:schemeClr val="tx1"/>
                </a:solidFill>
                <a:effectLst/>
                <a:latin typeface="Arial" panose="020B0604020202020204" pitchFamily="34" charset="0"/>
                <a:ea typeface="MS PGothic" panose="020B0600070205080204" charset="-128"/>
                <a:sym typeface="Arial" panose="020B0604020202020204"/>
              </a:rPr>
              <a:t> the management plane that ties them together</a:t>
            </a:r>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 </a:t>
            </a:r>
            <a:endParaRPr lang="en-US" altLang="zh-CN" sz="2400" dirty="0"/>
          </a:p>
          <a:p>
            <a:endPar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endParaRPr>
          </a:p>
          <a:p>
            <a:r>
              <a:rPr lang="en-US" altLang="zh-CN" sz="2400" b="1" kern="1200" dirty="0">
                <a:solidFill>
                  <a:schemeClr val="tx1"/>
                </a:solidFill>
                <a:effectLst/>
                <a:latin typeface="Arial" panose="020B0604020202020204" pitchFamily="34" charset="0"/>
                <a:ea typeface="MS PGothic" panose="020B0600070205080204" charset="-128"/>
                <a:sym typeface="Arial" panose="020B0604020202020204"/>
              </a:rPr>
              <a:t>• </a:t>
            </a:r>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The fundamental resources pooled together to create a cloud. This is the raw, physical and logical compute (processors, memory, etc.), networks, and storage used to build the cloud’s resource pools. For example, this includes the security of the networking hardware and software used to create the network resource pool. </a:t>
            </a:r>
            <a:endParaRPr lang="en-US" altLang="zh-CN" sz="2400" dirty="0"/>
          </a:p>
          <a:p>
            <a:endParaRPr lang="en-US" altLang="zh-CN" sz="2400" b="1" kern="1200" dirty="0">
              <a:solidFill>
                <a:schemeClr val="tx1"/>
              </a:solidFill>
              <a:effectLst/>
              <a:latin typeface="Arial" panose="020B0604020202020204" pitchFamily="34" charset="0"/>
              <a:ea typeface="MS PGothic" panose="020B0600070205080204" charset="-128"/>
              <a:sym typeface="Arial" panose="020B0604020202020204"/>
            </a:endParaRPr>
          </a:p>
          <a:p>
            <a:r>
              <a:rPr lang="en-US" altLang="zh-CN" sz="2400" b="1" kern="1200" dirty="0">
                <a:solidFill>
                  <a:schemeClr val="tx1"/>
                </a:solidFill>
                <a:effectLst/>
                <a:latin typeface="Arial" panose="020B0604020202020204" pitchFamily="34" charset="0"/>
                <a:ea typeface="MS PGothic" panose="020B0600070205080204" charset="-128"/>
                <a:sym typeface="Arial" panose="020B0604020202020204"/>
              </a:rPr>
              <a:t>• </a:t>
            </a:r>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The virtual/abstracted infrastructure managed by a cloud consumer. That’s the compute, network, and storage assets that they use from the resource pools. For example, the security of the virtual network, as de </a:t>
            </a:r>
            <a:r>
              <a:rPr lang="en-US" altLang="zh-CN" sz="2400" b="0" kern="1200" dirty="0" err="1">
                <a:solidFill>
                  <a:schemeClr val="tx1"/>
                </a:solidFill>
                <a:effectLst/>
                <a:latin typeface="Arial" panose="020B0604020202020204" pitchFamily="34" charset="0"/>
                <a:ea typeface="MS PGothic" panose="020B0600070205080204" charset="-128"/>
                <a:sym typeface="Arial" panose="020B0604020202020204"/>
              </a:rPr>
              <a:t>ned</a:t>
            </a:r>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 and managed by the cloud consumer. </a:t>
            </a:r>
            <a:endParaRPr lang="en-US" altLang="zh-CN" sz="2400" dirty="0"/>
          </a:p>
          <a:p>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The information and advice in this domain primarily focuses on the second macro layer, infrastructure security for the cloud consumer. Infrastructure security that’s more fundamental for cloud providers, including those who manage private clouds, is well aligned with existing security standards for data centers. </a:t>
            </a:r>
          </a:p>
          <a:p>
            <a:endParaRPr lang="en-US" altLang="zh-CN" sz="2400" dirty="0"/>
          </a:p>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In cloud computing, there are two</a:t>
            </a:r>
            <a:r>
              <a:rPr lang="en-US" altLang="zh-CN" sz="2400" b="0" kern="1200" baseline="0" dirty="0">
                <a:solidFill>
                  <a:schemeClr val="tx1"/>
                </a:solidFill>
                <a:effectLst/>
                <a:latin typeface="Arial" panose="020B0604020202020204" pitchFamily="34" charset="0"/>
                <a:ea typeface="MS PGothic" panose="020B0600070205080204" charset="-128"/>
                <a:sym typeface="Arial" panose="020B0604020202020204"/>
              </a:rPr>
              <a:t> </a:t>
            </a:r>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macro layers to infrastructure, plus</a:t>
            </a:r>
            <a:r>
              <a:rPr lang="en-US" altLang="zh-CN" sz="2400" b="0" kern="1200" baseline="0" dirty="0">
                <a:solidFill>
                  <a:schemeClr val="tx1"/>
                </a:solidFill>
                <a:effectLst/>
                <a:latin typeface="Arial" panose="020B0604020202020204" pitchFamily="34" charset="0"/>
                <a:ea typeface="MS PGothic" panose="020B0600070205080204" charset="-128"/>
                <a:sym typeface="Arial" panose="020B0604020202020204"/>
              </a:rPr>
              <a:t> the management plane that ties them together</a:t>
            </a:r>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 </a:t>
            </a:r>
            <a:endParaRPr lang="en-US" altLang="zh-CN" sz="2400" dirty="0"/>
          </a:p>
          <a:p>
            <a:endPar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endParaRPr>
          </a:p>
          <a:p>
            <a:r>
              <a:rPr lang="en-US" altLang="zh-CN" sz="2400" b="1" kern="1200" dirty="0">
                <a:solidFill>
                  <a:schemeClr val="tx1"/>
                </a:solidFill>
                <a:effectLst/>
                <a:latin typeface="Arial" panose="020B0604020202020204" pitchFamily="34" charset="0"/>
                <a:ea typeface="MS PGothic" panose="020B0600070205080204" charset="-128"/>
                <a:sym typeface="Arial" panose="020B0604020202020204"/>
              </a:rPr>
              <a:t>• </a:t>
            </a:r>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The fundamental resources pooled together to create a cloud. This is the raw, physical and logical compute (processors, memory, etc.), networks, and storage used to build the cloud’s resource pools. For example, this includes the security of the networking hardware and software used to create the network resource pool. </a:t>
            </a:r>
            <a:endParaRPr lang="en-US" altLang="zh-CN" sz="2400" dirty="0"/>
          </a:p>
          <a:p>
            <a:endParaRPr lang="en-US" altLang="zh-CN" sz="2400" b="1" kern="1200" dirty="0">
              <a:solidFill>
                <a:schemeClr val="tx1"/>
              </a:solidFill>
              <a:effectLst/>
              <a:latin typeface="Arial" panose="020B0604020202020204" pitchFamily="34" charset="0"/>
              <a:ea typeface="MS PGothic" panose="020B0600070205080204" charset="-128"/>
              <a:sym typeface="Arial" panose="020B0604020202020204"/>
            </a:endParaRPr>
          </a:p>
          <a:p>
            <a:r>
              <a:rPr lang="en-US" altLang="zh-CN" sz="2400" b="1" kern="1200" dirty="0">
                <a:solidFill>
                  <a:schemeClr val="tx1"/>
                </a:solidFill>
                <a:effectLst/>
                <a:latin typeface="Arial" panose="020B0604020202020204" pitchFamily="34" charset="0"/>
                <a:ea typeface="MS PGothic" panose="020B0600070205080204" charset="-128"/>
                <a:sym typeface="Arial" panose="020B0604020202020204"/>
              </a:rPr>
              <a:t>• </a:t>
            </a:r>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The virtual/abstracted infrastructure managed by a cloud consumer. That’s the compute, network, and storage assets that they use from the resource pools. For example, the security of the virtual network, as de </a:t>
            </a:r>
            <a:r>
              <a:rPr lang="en-US" altLang="zh-CN" sz="2400" b="0" kern="1200" dirty="0" err="1">
                <a:solidFill>
                  <a:schemeClr val="tx1"/>
                </a:solidFill>
                <a:effectLst/>
                <a:latin typeface="Arial" panose="020B0604020202020204" pitchFamily="34" charset="0"/>
                <a:ea typeface="MS PGothic" panose="020B0600070205080204" charset="-128"/>
                <a:sym typeface="Arial" panose="020B0604020202020204"/>
              </a:rPr>
              <a:t>ned</a:t>
            </a:r>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 and managed by the cloud consumer. </a:t>
            </a:r>
            <a:endParaRPr lang="en-US" altLang="zh-CN" sz="2400" dirty="0"/>
          </a:p>
          <a:p>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The information and advice in this domain primarily focuses on the second macro layer, infrastructure security for the cloud consumer. Infrastructure security that’s more fundamental for cloud providers, including those who manage private clouds, is well aligned with existing security standards for data centers. </a:t>
            </a:r>
          </a:p>
          <a:p>
            <a:endParaRPr lang="en-US" altLang="zh-CN" sz="2400" dirty="0"/>
          </a:p>
          <a:p>
            <a:endParaRPr lang="zh-CN" altLang="en-US" dirty="0"/>
          </a:p>
        </p:txBody>
      </p:sp>
    </p:spTree>
    <p:extLst>
      <p:ext uri="{BB962C8B-B14F-4D97-AF65-F5344CB8AC3E}">
        <p14:creationId xmlns:p14="http://schemas.microsoft.com/office/powerpoint/2010/main" val="1973507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The concept of resource pools is a</a:t>
            </a:r>
            <a:r>
              <a:rPr lang="en-US" sz="1200" baseline="0" dirty="0"/>
              <a:t> critical aspect of cloud computing. The idea is that a service provider (or multiple service providers) will have many distinct resources available for compute (CPU), networks, and storage. These may be in one data center, or many. It could be in one geographic area, or many. To the customer, the location of any of the resources isn’t important. The customer only wants to be able to get access to the computing resources they need (compute, networking, storage) to make it all work together.</a:t>
            </a:r>
          </a:p>
          <a:p>
            <a:endParaRPr lang="en-US" sz="1200" baseline="0" dirty="0"/>
          </a:p>
          <a:p>
            <a:r>
              <a:rPr lang="en-US" sz="1200" baseline="0" dirty="0"/>
              <a:t>Thus they mix and match resources that exist within these resource pools to deliver what they need to meet the applications demands. And the idea is these allocations are fungible and will change over time.</a:t>
            </a:r>
            <a:endParaRPr 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This is a summary of what we’ve talked about. It comes down to understanding how</a:t>
            </a:r>
            <a:r>
              <a:rPr lang="en-US" sz="1200" baseline="0" dirty="0"/>
              <a:t> you can monitor and filter traffic on your cloud platform, and picking the right layers to focus your efforts. This varies quite a bit based on the cloud platform- with some offering robust connections for different network security tools, and others offering absolutely nothing.</a:t>
            </a:r>
          </a:p>
          <a:p>
            <a:endParaRPr lang="en-US" sz="1200" baseline="0" dirty="0"/>
          </a:p>
          <a:p>
            <a:r>
              <a:rPr lang="en-US" sz="1200" baseline="0" dirty="0"/>
              <a:t>Watch out for virtual appliances as a complete replacement for physical appliances. While they work, they will likely run into performance issues with any significant volume of traffic on the virtual network. On the other hand, injecting a physical appliance may create its own performance issues. This is a rapidly evolving area and one that’s beyond the scope of this class to fully delve into.</a:t>
            </a:r>
          </a:p>
          <a:p>
            <a:endParaRPr lang="en-US" sz="1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95325"/>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8000"/>
              </a:lnSpc>
              <a:spcBef>
                <a:spcPts val="0"/>
              </a:spcBef>
              <a:spcAft>
                <a:spcPts val="0"/>
              </a:spcAft>
              <a:buClrTx/>
              <a:buSzTx/>
              <a:buFontTx/>
              <a:buNone/>
              <a:defRPr/>
            </a:pPr>
            <a:endParaRPr lang="en-US" sz="1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381000" y="314326"/>
            <a:ext cx="6096000" cy="7867650"/>
          </a:xfrm>
        </p:spPr>
        <p:txBody>
          <a:bodyPr/>
          <a:lstStyle/>
          <a:p>
            <a:endParaRPr lang="en-US" sz="1000" dirty="0"/>
          </a:p>
          <a:p>
            <a:pPr marL="0" marR="0" indent="0" algn="l" defTabSz="457200" rtl="0" eaLnBrk="1" fontAlgn="auto" latinLnBrk="0" hangingPunct="1">
              <a:lnSpc>
                <a:spcPct val="100000"/>
              </a:lnSpc>
              <a:spcBef>
                <a:spcPts val="0"/>
              </a:spcBef>
              <a:spcAft>
                <a:spcPts val="0"/>
              </a:spcAft>
              <a:buClrTx/>
              <a:buSzTx/>
              <a:buFontTx/>
              <a:buNone/>
              <a:defRPr/>
            </a:pPr>
            <a:r>
              <a:rPr lang="en-US" sz="1000" b="1" dirty="0"/>
              <a:t>Point here is you won’t treat a web or mobile apps the same as internal apps, and data can move between different clouds/environments at different points of the cycle.</a:t>
            </a:r>
          </a:p>
          <a:p>
            <a:endParaRPr lang="en-US" sz="1000" dirty="0"/>
          </a:p>
          <a:p>
            <a:r>
              <a:rPr lang="en-US" sz="1000" dirty="0"/>
              <a:t>And your mobile</a:t>
            </a:r>
            <a:r>
              <a:rPr lang="en-US" sz="1000" baseline="0" dirty="0"/>
              <a:t> and web apps will have different controls to enforce policy. </a:t>
            </a:r>
          </a:p>
          <a:p>
            <a:endParaRPr lang="en-US" sz="1000" dirty="0"/>
          </a:p>
          <a:p>
            <a:pPr marL="0" marR="0" indent="0" algn="l" defTabSz="457200" rtl="0" eaLnBrk="1" fontAlgn="auto" latinLnBrk="0" hangingPunct="1">
              <a:lnSpc>
                <a:spcPct val="100000"/>
              </a:lnSpc>
              <a:spcBef>
                <a:spcPts val="0"/>
              </a:spcBef>
              <a:spcAft>
                <a:spcPts val="0"/>
              </a:spcAft>
              <a:buClrTx/>
              <a:buSzTx/>
              <a:buFontTx/>
              <a:buNone/>
              <a:defRPr/>
            </a:pPr>
            <a:r>
              <a:rPr lang="en-US" sz="1000" b="0" baseline="0" dirty="0"/>
              <a:t>When you look at it in this way you see that it’s </a:t>
            </a:r>
            <a:r>
              <a:rPr lang="en-US" sz="1000" b="1" baseline="0" dirty="0"/>
              <a:t>not a single data security lifecycle</a:t>
            </a:r>
            <a:r>
              <a:rPr lang="en-US" sz="1000" b="0" baseline="0" dirty="0"/>
              <a:t>, but many smaller ones for each combination of location. The key is to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323850" y="1295401"/>
            <a:ext cx="6153150" cy="7162800"/>
          </a:xfrm>
        </p:spPr>
        <p:txBody>
          <a:bodyPr/>
          <a:lstStyle/>
          <a:p>
            <a:endParaRPr lang="en-US" sz="1200" dirty="0"/>
          </a:p>
          <a:p>
            <a:r>
              <a:rPr lang="en-US" sz="1200" dirty="0"/>
              <a:t>Now let’s take the storage phase from the previous</a:t>
            </a:r>
            <a:r>
              <a:rPr lang="en-US" sz="1200" baseline="0" dirty="0"/>
              <a:t> slide and map that to the matrix – Certain users will be able to access and store data from specific locations. </a:t>
            </a:r>
          </a:p>
          <a:p>
            <a:endParaRPr lang="en-US" sz="1200" dirty="0"/>
          </a:p>
          <a:p>
            <a:r>
              <a:rPr lang="en-US" sz="1200" dirty="0"/>
              <a:t>Think about how</a:t>
            </a:r>
            <a:r>
              <a:rPr lang="en-US" sz="1200" baseline="0" dirty="0"/>
              <a:t> users may access data in a hybrid cloud from inside your company, across a VPN, or from their mobile phone?</a:t>
            </a:r>
          </a:p>
          <a:p>
            <a:endParaRPr lang="en-US" sz="1200" baseline="0" dirty="0"/>
          </a:p>
          <a:p>
            <a:r>
              <a:rPr lang="en-US" sz="1200" baseline="0" dirty="0"/>
              <a:t>What will you allow? What will you deny? </a:t>
            </a:r>
          </a:p>
          <a:p>
            <a:endParaRPr lang="en-US" sz="1200" dirty="0"/>
          </a:p>
          <a:p>
            <a:r>
              <a:rPr lang="en-US" sz="1200" dirty="0"/>
              <a:t>Similarly, for each phase</a:t>
            </a:r>
            <a:r>
              <a:rPr lang="en-US" sz="1200" baseline="0" dirty="0"/>
              <a:t> of the lifecycle we need to map allowable actors and locations. This is a slightly labor intensive approach but in essence this is what we do today with mobile and browser based apps. </a:t>
            </a:r>
          </a:p>
          <a:p>
            <a:endParaRPr lang="en-US" sz="1200" baseline="0" dirty="0"/>
          </a:p>
          <a:p>
            <a:r>
              <a:rPr lang="en-US" sz="1200" baseline="0" dirty="0"/>
              <a:t>From there we map out controls based upon users and locations.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CSP: Cloud Service Provider</a:t>
            </a:r>
          </a:p>
        </p:txBody>
      </p:sp>
      <p:sp>
        <p:nvSpPr>
          <p:cNvPr id="4" name="Slide Number Placeholder 3"/>
          <p:cNvSpPr>
            <a:spLocks noGrp="1"/>
          </p:cNvSpPr>
          <p:nvPr>
            <p:ph type="sldNum" sz="quarter" idx="5"/>
          </p:nvPr>
        </p:nvSpPr>
        <p:spPr/>
        <p:txBody>
          <a:bodyPr/>
          <a:lstStyle/>
          <a:p>
            <a:fld id="{06060373-E21E-9E43-BB3A-0658B3FEE41A}" type="slidenum">
              <a:rPr lang="en-US" smtClean="0"/>
              <a:t>46</a:t>
            </a:fld>
            <a:endParaRPr lang="en-US"/>
          </a:p>
        </p:txBody>
      </p:sp>
    </p:spTree>
    <p:extLst>
      <p:ext uri="{BB962C8B-B14F-4D97-AF65-F5344CB8AC3E}">
        <p14:creationId xmlns:p14="http://schemas.microsoft.com/office/powerpoint/2010/main" val="180104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95325"/>
            <a:ext cx="6096000" cy="3429000"/>
          </a:xfrm>
        </p:spPr>
      </p:sp>
      <p:sp>
        <p:nvSpPr>
          <p:cNvPr id="3" name="Notes Placeholder 2"/>
          <p:cNvSpPr>
            <a:spLocks noGrp="1"/>
          </p:cNvSpPr>
          <p:nvPr>
            <p:ph type="body" idx="1"/>
          </p:nvPr>
        </p:nvSpPr>
        <p:spPr/>
        <p:txBody>
          <a:bodyPr/>
          <a:lstStyle/>
          <a:p>
            <a:r>
              <a:rPr lang="en-US" sz="1200" dirty="0"/>
              <a:t>One of the biggest challenges of security</a:t>
            </a:r>
            <a:r>
              <a:rPr lang="en-US" sz="1200" baseline="0" dirty="0"/>
              <a:t> cloud computing is to just understand what cloud computing is. Here are four aspects of the cloud that should clarify things a bit.</a:t>
            </a:r>
          </a:p>
          <a:p>
            <a:endParaRPr lang="en-US" sz="1200" baseline="0" dirty="0"/>
          </a:p>
          <a:p>
            <a:pPr marL="171450" indent="-171450">
              <a:buFont typeface="Arial" panose="020B0604020202020204"/>
              <a:buChar char="•"/>
            </a:pPr>
            <a:r>
              <a:rPr lang="en-US" sz="1200" baseline="0" dirty="0"/>
              <a:t>Applications and commodity computing resources (storage, CPU, networking, etc.) are separated in the cloud model. So the idea of managing actually servers and provisioning storage and dealing with network connectivity is no longer an issue.</a:t>
            </a:r>
          </a:p>
          <a:p>
            <a:pPr marL="171450" indent="-171450">
              <a:buFont typeface="Arial" panose="020B0604020202020204"/>
              <a:buChar char="•"/>
            </a:pPr>
            <a:r>
              <a:rPr lang="en-US" sz="1200" baseline="0" dirty="0"/>
              <a:t>Another aspect of cloud computing is flexibility, since computing resources are organized into “pools” this allows customers to buy what they need. However they want to buy it.</a:t>
            </a:r>
          </a:p>
          <a:p>
            <a:pPr marL="171450" indent="-171450">
              <a:buFont typeface="Arial" panose="020B0604020202020204"/>
              <a:buChar char="•"/>
            </a:pPr>
            <a:r>
              <a:rPr lang="en-US" sz="1200" baseline="0" dirty="0"/>
              <a:t>These so-called pools can be instantly provisioned and rolled-out (or deprovisioned and taken offline) meaning there aren’t constraints to how quickly the infrastructure can be changed.</a:t>
            </a:r>
          </a:p>
          <a:p>
            <a:pPr marL="171450" indent="-171450">
              <a:buFont typeface="Arial" panose="020B0604020202020204"/>
              <a:buChar char="•"/>
            </a:pPr>
            <a:r>
              <a:rPr lang="en-US" sz="1200" baseline="0" dirty="0"/>
              <a:t>Cloud resources can be scaled up and/or down with ease, providing a customer the ability to scale their environment based on usage, not based on hardware.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2400" dirty="0"/>
              <a:t>The main potential benefits are better agility, resiliency, and economics. But only if you adapt your architectures to match the requirements of the cloud. Otherwise you will be less agile, less resilient, and it will cost more.</a:t>
            </a:r>
          </a:p>
          <a:p>
            <a:endParaRPr lang="en-US" altLang="zh-CN" sz="2400" dirty="0"/>
          </a:p>
          <a:p>
            <a:r>
              <a:rPr lang="en-US" altLang="zh-CN" sz="2400" dirty="0"/>
              <a:t>The benefits of cloud computing are still</a:t>
            </a:r>
            <a:r>
              <a:rPr lang="en-US" altLang="zh-CN" sz="2400" baseline="0" dirty="0"/>
              <a:t> being defined, but here are a few areas where embracing the cloud can definitely have an impact on IT operations.</a:t>
            </a:r>
          </a:p>
          <a:p>
            <a:endParaRPr lang="en-US" altLang="zh-CN" sz="2400" baseline="0" dirty="0"/>
          </a:p>
          <a:p>
            <a:pPr marL="171450" indent="-171450">
              <a:buFont typeface="Arial" panose="020B0604020202020204"/>
              <a:buChar char="•"/>
            </a:pPr>
            <a:r>
              <a:rPr lang="en-US" altLang="zh-CN" sz="2400" baseline="0" dirty="0"/>
              <a:t>No Capital Expenditures – Cloud computing removes the need for a company to invest in a physical data center. It’s the providers problem to build (and manage) the facility, provision power, network connectivity, and the like. The customer just pays a monthly charge for what they use.</a:t>
            </a:r>
          </a:p>
          <a:p>
            <a:pPr marL="171450" indent="-171450">
              <a:buFont typeface="Arial" panose="020B0604020202020204"/>
              <a:buChar char="•"/>
            </a:pPr>
            <a:r>
              <a:rPr lang="en-US" altLang="zh-CN" sz="2400" baseline="0" dirty="0"/>
              <a:t>More Agility – Without having to deal with physically implementing hardware, customers can roll out new applications and/or scale existing environments instantly. Provisioning hardware infrastructure ceases to be an impediment to rolling out new technology capabilities.</a:t>
            </a:r>
          </a:p>
          <a:p>
            <a:pPr marL="171450" indent="-171450">
              <a:buFont typeface="Arial" panose="020B0604020202020204"/>
              <a:buChar char="•"/>
            </a:pPr>
            <a:r>
              <a:rPr lang="en-US" altLang="zh-CN" sz="2400" baseline="0" dirty="0"/>
              <a:t>Unbounded Scale – Cloud providers don’t run out of space in the racks. They don’t have power constraints. They don’t need to wait for their storage vendor to send another array. Or maybe they do, but that’s not the customer’s problem anymore. The customer expect to and can scale their environment to whatever degree they need to (and can afford).</a:t>
            </a:r>
          </a:p>
          <a:p>
            <a:pPr marL="171450" indent="-171450">
              <a:buFont typeface="Arial" panose="020B0604020202020204"/>
              <a:buChar char="•"/>
            </a:pPr>
            <a:r>
              <a:rPr lang="en-US" altLang="zh-CN" sz="2400" baseline="0" dirty="0"/>
              <a:t>Improved Resource Utilization – Since all infrastructure (compute, networks, storage, etc.) are shared amongst all customers, this provides a better utilization of hardware resources. Again, the customer isn’t worried about that (since they get what they want when they want it), but it allows the provider to deliver a service at a lower cost, since they are using their resources more efficiently.</a:t>
            </a:r>
          </a:p>
          <a:p>
            <a:pPr marL="171450" indent="-171450">
              <a:buFont typeface="Arial" panose="020B0604020202020204"/>
              <a:buChar char="•"/>
            </a:pPr>
            <a:r>
              <a:rPr lang="en-US" altLang="zh-CN" sz="2400" baseline="0" dirty="0"/>
              <a:t>Customer-controlled Migration – Customers can use the cloud to whatever degree makes sense for their application. They can build (or move) the entire environment in the cloud, they can use the cloud for capacity at peak usage times, or they can use the cloud to add more locations or additional resources to supplement internal resources. The architecture of a cloud provider allows the customer to figure out what makes sense for them at any given time, without locking them into a specific division of computing resources.</a:t>
            </a:r>
          </a:p>
          <a:p>
            <a:pPr marL="171450" indent="-171450">
              <a:buFont typeface="Arial" panose="020B0604020202020204"/>
              <a:buChar char="•"/>
            </a:pPr>
            <a:r>
              <a:rPr lang="en-US" altLang="zh-CN" sz="2400" baseline="0" dirty="0"/>
              <a:t>Resilience – Cloud environments are architected to eliminate single points of failure and are built specifically with resilience in mind. Do cloud providers go down? Yes. But given the number of other customers using the resources, the provider is going to move to restore service with urgency. The data centers are monitored 24/7 and each device is managed with sophisticated software to ensure maximum uptime.</a:t>
            </a:r>
          </a:p>
          <a:p>
            <a:pPr marL="171450" indent="-171450">
              <a:buFont typeface="Arial" panose="020B0604020202020204"/>
              <a:buChar char="•"/>
            </a:pPr>
            <a:r>
              <a:rPr lang="en-US" altLang="zh-CN" sz="2400" baseline="0" dirty="0"/>
              <a:t>Pay for Use – If a customer needs another server, you launch another instance and pay for it. If you need to provision a separate network segment, you do that also and pay for it. If you need another TB of storage to scale an application, you can provision that and add the volume where it’s needed. And you pay for that. But you don’t pay for what you don’t need, and what you don’t use. </a:t>
            </a:r>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2400" kern="1200" dirty="0">
                <a:solidFill>
                  <a:schemeClr val="tx1"/>
                </a:solidFill>
                <a:sym typeface="Arial" panose="020B0604020202020204"/>
              </a:rPr>
              <a:t>NIST’s publication is generally well accepted, and the CSA has chosen to align with the NIST Working Definition of cloud computing (version 15 as of this writing) to bring coherence and consensus around a common language so we can focus on use cases rather than semantic nuance. It is important to note that this guide is intended to be broadly usable and applicable to organizations globally. While NIST is a U.S. government organization, the selection of this reference model should not be interpreted to suggest the exclusion of other points of view or geographies.</a:t>
            </a:r>
            <a:r>
              <a:rPr lang="en-US" altLang="zh-CN" sz="2400" kern="1200" baseline="0" dirty="0">
                <a:solidFill>
                  <a:schemeClr val="tx1"/>
                </a:solidFill>
                <a:sym typeface="Arial" panose="020B0604020202020204"/>
              </a:rPr>
              <a:t> </a:t>
            </a:r>
            <a:r>
              <a:rPr lang="en-US" altLang="zh-CN" sz="2400" kern="1200" dirty="0">
                <a:solidFill>
                  <a:schemeClr val="tx1"/>
                </a:solidFill>
                <a:sym typeface="Arial" panose="020B0604020202020204"/>
              </a:rPr>
              <a:t>NIST defines cloud computing by describing five essential characteristics, three cloud service models, and four cloud deployment models. They are summarized in visual form in figure 1 and explained throughout the rest of this</a:t>
            </a:r>
            <a:r>
              <a:rPr lang="en-US" altLang="zh-CN" sz="2400" kern="1200" baseline="0" dirty="0">
                <a:solidFill>
                  <a:schemeClr val="tx1"/>
                </a:solidFill>
                <a:sym typeface="Arial" panose="020B0604020202020204"/>
              </a:rPr>
              <a:t> module</a:t>
            </a:r>
            <a:r>
              <a:rPr lang="en-US" altLang="zh-CN" sz="2400" kern="1200" dirty="0">
                <a:solidFill>
                  <a:schemeClr val="tx1"/>
                </a:solidFill>
                <a:sym typeface="Arial" panose="020B0604020202020204"/>
              </a:rPr>
              <a:t>.</a:t>
            </a:r>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381000" y="314326"/>
            <a:ext cx="6096000" cy="7867650"/>
          </a:xfrm>
        </p:spPr>
        <p:txBody>
          <a:bodyPr/>
          <a:lstStyle/>
          <a:p>
            <a:r>
              <a:rPr lang="en-US" sz="1000" dirty="0"/>
              <a:t>The first of the essential</a:t>
            </a:r>
            <a:r>
              <a:rPr lang="en-US" sz="1000" baseline="0" dirty="0"/>
              <a:t> characteristics is “Broad Network Access,” which basically means the computing resources are available through pretty much any mechanism desired. These may include:</a:t>
            </a:r>
          </a:p>
          <a:p>
            <a:pPr marL="171450" indent="-171450">
              <a:buFont typeface="Arial" panose="020B0604020202020204"/>
              <a:buChar char="•"/>
            </a:pPr>
            <a:r>
              <a:rPr lang="en-US" sz="1000" baseline="0" dirty="0"/>
              <a:t>Standard clients, like mobile phones, laptops and desktop computers, both internal and external to your corporate network.</a:t>
            </a:r>
          </a:p>
          <a:p>
            <a:pPr marL="171450" indent="-171450">
              <a:buFont typeface="Arial" panose="020B0604020202020204"/>
              <a:buChar char="•"/>
            </a:pPr>
            <a:r>
              <a:rPr lang="en-US" sz="1000" dirty="0"/>
              <a:t>Traditional software</a:t>
            </a:r>
            <a:r>
              <a:rPr lang="en-US" sz="1000" baseline="0" dirty="0"/>
              <a:t> services, like applications and middleware. Since the cloud provides similar capabilities to what a company would build themselves, any cloud-resident resources would need to be accessible from computing resources (both internal and external) to the organization.</a:t>
            </a:r>
          </a:p>
          <a:p>
            <a:pPr marL="171450" indent="-171450">
              <a:buFont typeface="Arial" panose="020B0604020202020204"/>
              <a:buChar char="•"/>
            </a:pPr>
            <a:r>
              <a:rPr lang="en-US" sz="1000" baseline="0" dirty="0"/>
              <a:t>There shouldn’t be any restrictions in terms of access via cloud-based software services either.</a:t>
            </a:r>
          </a:p>
          <a:p>
            <a:pPr marL="171450" indent="-171450">
              <a:buFont typeface="Arial" panose="020B0604020202020204"/>
              <a:buChar char="•"/>
            </a:pPr>
            <a:endParaRPr lang="en-US" sz="1000" baseline="0" dirty="0"/>
          </a:p>
          <a:p>
            <a:pPr marL="0" indent="0">
              <a:buFont typeface="Arial" panose="020B0604020202020204"/>
              <a:buNone/>
            </a:pPr>
            <a:endParaRPr lang="en-US" sz="1000" baseline="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381000" y="314326"/>
            <a:ext cx="6096000" cy="7867650"/>
          </a:xfrm>
        </p:spPr>
        <p:txBody>
          <a:bodyPr/>
          <a:lstStyle/>
          <a:p>
            <a:pPr marL="0" marR="0" lvl="1" indent="0" algn="l" defTabSz="457200" rtl="0" eaLnBrk="1" fontAlgn="auto" latinLnBrk="0" hangingPunct="1">
              <a:lnSpc>
                <a:spcPct val="100000"/>
              </a:lnSpc>
              <a:spcBef>
                <a:spcPts val="0"/>
              </a:spcBef>
              <a:spcAft>
                <a:spcPts val="0"/>
              </a:spcAft>
              <a:buClrTx/>
              <a:buSzTx/>
              <a:buFontTx/>
              <a:buNone/>
              <a:defRPr/>
            </a:pPr>
            <a:r>
              <a:rPr lang="en-US" sz="1600" dirty="0">
                <a:latin typeface="Arial" panose="020B0604020202020204" pitchFamily="34" charset="0"/>
                <a:ea typeface="Open Sans" panose="020B0606030504020204" pitchFamily="34" charset="0"/>
                <a:cs typeface="Arial" panose="020B0604020202020204" pitchFamily="34" charset="0"/>
              </a:rPr>
              <a:t>To the customer, the capabilities available for provisioning often appear to be unlimited and can be purchased in any quantity at any time. This applies to both scaling and contracting the infrastructure</a:t>
            </a:r>
            <a:r>
              <a:rPr lang="en-US" sz="1600" baseline="0" dirty="0">
                <a:latin typeface="Arial" panose="020B0604020202020204" pitchFamily="34" charset="0"/>
                <a:ea typeface="Open Sans" panose="020B0606030504020204" pitchFamily="34" charset="0"/>
                <a:cs typeface="Arial" panose="020B0604020202020204" pitchFamily="34" charset="0"/>
              </a:rPr>
              <a:t> at any time.</a:t>
            </a:r>
            <a:endParaRPr lang="en-US" sz="1600" dirty="0">
              <a:latin typeface="Arial" panose="020B0604020202020204" pitchFamily="34" charset="0"/>
              <a:ea typeface="Open Sans" panose="020B0606030504020204" pitchFamily="34" charset="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381000" y="314326"/>
            <a:ext cx="6096000" cy="7867650"/>
          </a:xfrm>
        </p:spPr>
        <p:txBody>
          <a:bodyPr/>
          <a:lstStyle/>
          <a:p>
            <a:r>
              <a:rPr lang="en-US" sz="1600" dirty="0"/>
              <a:t>Resource usage can be monitored, controlled, and reported — providing transparency for both the provider and consumer of the service. Any</a:t>
            </a:r>
            <a:r>
              <a:rPr lang="en-US" sz="1600" baseline="0" dirty="0"/>
              <a:t> abstraction from a measurement standpoint needs to be </a:t>
            </a:r>
            <a:r>
              <a:rPr lang="en-US" sz="1600" dirty="0"/>
              <a:t>appropriate to the type of service (e.g., storage, processing, bandwidth, or active user accounts).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381000" y="314326"/>
            <a:ext cx="6096000" cy="7867650"/>
          </a:xfrm>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GI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GI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GI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GI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D8DB9D91-12A9-6D85-5C4A-107079AA8707}"/>
              </a:ext>
            </a:extLst>
          </p:cNvPr>
          <p:cNvPicPr>
            <a:picLocks noChangeAspect="1"/>
          </p:cNvPicPr>
          <p:nvPr userDrawn="1"/>
        </p:nvPicPr>
        <p:blipFill>
          <a:blip r:embed="rId2"/>
          <a:stretch>
            <a:fillRect/>
          </a:stretch>
        </p:blipFill>
        <p:spPr>
          <a:xfrm>
            <a:off x="0" y="6683"/>
            <a:ext cx="12192000" cy="6844631"/>
          </a:xfrm>
          <a:prstGeom prst="rect">
            <a:avLst/>
          </a:prstGeom>
        </p:spPr>
      </p:pic>
      <p:sp>
        <p:nvSpPr>
          <p:cNvPr id="10" name="Text Placeholder 1">
            <a:extLst>
              <a:ext uri="{FF2B5EF4-FFF2-40B4-BE49-F238E27FC236}">
                <a16:creationId xmlns:a16="http://schemas.microsoft.com/office/drawing/2014/main" id="{BC0596B2-8BCF-CDB9-86A8-E5F1D3BA81E1}"/>
              </a:ext>
            </a:extLst>
          </p:cNvPr>
          <p:cNvSpPr>
            <a:spLocks noGrp="1"/>
          </p:cNvSpPr>
          <p:nvPr>
            <p:ph type="body" sz="quarter" idx="12" hasCustomPrompt="1"/>
          </p:nvPr>
        </p:nvSpPr>
        <p:spPr>
          <a:xfrm>
            <a:off x="2428461" y="4144617"/>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Title for Presentation</a:t>
            </a:r>
          </a:p>
          <a:p>
            <a:r>
              <a:rPr lang="en-US" sz="3600" dirty="0"/>
              <a:t>Line 2</a:t>
            </a:r>
          </a:p>
        </p:txBody>
      </p:sp>
      <p:sp>
        <p:nvSpPr>
          <p:cNvPr id="11" name="Text Placeholder 2">
            <a:extLst>
              <a:ext uri="{FF2B5EF4-FFF2-40B4-BE49-F238E27FC236}">
                <a16:creationId xmlns:a16="http://schemas.microsoft.com/office/drawing/2014/main" id="{B5FA1AF5-5DD9-B40B-465B-79A7653C5A5E}"/>
              </a:ext>
            </a:extLst>
          </p:cNvPr>
          <p:cNvSpPr>
            <a:spLocks noGrp="1"/>
          </p:cNvSpPr>
          <p:nvPr>
            <p:ph type="body" sz="quarter" idx="13" hasCustomPrompt="1"/>
          </p:nvPr>
        </p:nvSpPr>
        <p:spPr>
          <a:xfrm>
            <a:off x="3765550" y="5744152"/>
            <a:ext cx="4660900" cy="350227"/>
          </a:xfrm>
          <a:prstGeom prst="rect">
            <a:avLst/>
          </a:prstGeom>
        </p:spPr>
        <p:txBody>
          <a:bodyPr/>
          <a:lstStyle>
            <a:lvl1pPr marL="0" indent="0" algn="ctr">
              <a:buNone/>
              <a:defRPr b="0" i="0">
                <a:solidFill>
                  <a:srgbClr val="767171"/>
                </a:solidFill>
                <a:latin typeface="Arial" panose="020B0604020202020204" pitchFamily="34" charset="0"/>
                <a:cs typeface="Arial" panose="020B0604020202020204" pitchFamily="34" charset="0"/>
              </a:defRPr>
            </a:lvl1pPr>
          </a:lstStyle>
          <a:p>
            <a:r>
              <a:rPr lang="en-US" sz="2400" dirty="0"/>
              <a:t>Date xx, 202x</a:t>
            </a:r>
          </a:p>
        </p:txBody>
      </p:sp>
    </p:spTree>
    <p:extLst>
      <p:ext uri="{BB962C8B-B14F-4D97-AF65-F5344CB8AC3E}">
        <p14:creationId xmlns:p14="http://schemas.microsoft.com/office/powerpoint/2010/main" val="1216705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91018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512357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Vertical URL">
    <p:spTree>
      <p:nvGrpSpPr>
        <p:cNvPr id="1" name=""/>
        <p:cNvGrpSpPr/>
        <p:nvPr/>
      </p:nvGrpSpPr>
      <p:grpSpPr>
        <a:xfrm>
          <a:off x="0" y="0"/>
          <a:ext cx="0" cy="0"/>
          <a:chOff x="0" y="0"/>
          <a:chExt cx="0" cy="0"/>
        </a:xfrm>
      </p:grpSpPr>
      <p:sp>
        <p:nvSpPr>
          <p:cNvPr id="27" name="Shape 27"/>
          <p:cNvSpPr>
            <a:spLocks noGrp="1"/>
          </p:cNvSpPr>
          <p:nvPr>
            <p:ph type="sldNum" sz="quarter" idx="2"/>
          </p:nvPr>
        </p:nvSpPr>
        <p:spPr>
          <a:prstGeom prst="rect">
            <a:avLst/>
          </a:prstGeom>
        </p:spPr>
        <p:txBody>
          <a:bodyPr/>
          <a:lstStyle/>
          <a:p>
            <a:fld id="{86CB4B4D-7CA3-9044-876B-883B54F8677D}" type="slidenum">
              <a:rPr/>
              <a:t>‹#›</a:t>
            </a:fld>
            <a:endParaRPr/>
          </a:p>
        </p:txBody>
      </p:sp>
      <p:pic>
        <p:nvPicPr>
          <p:cNvPr id="6" name="Picture 5"/>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20979" y="181978"/>
            <a:ext cx="524808" cy="146889"/>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95300" y="6374908"/>
            <a:ext cx="1003706" cy="483092"/>
          </a:xfrm>
          <a:prstGeom prst="rect">
            <a:avLst/>
          </a:prstGeom>
        </p:spPr>
      </p:pic>
    </p:spTree>
    <p:extLst>
      <p:ext uri="{BB962C8B-B14F-4D97-AF65-F5344CB8AC3E}">
        <p14:creationId xmlns:p14="http://schemas.microsoft.com/office/powerpoint/2010/main" val="319160931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o URL">
    <p:spTree>
      <p:nvGrpSpPr>
        <p:cNvPr id="1" name=""/>
        <p:cNvGrpSpPr/>
        <p:nvPr/>
      </p:nvGrpSpPr>
      <p:grpSpPr>
        <a:xfrm>
          <a:off x="0" y="0"/>
          <a:ext cx="0" cy="0"/>
          <a:chOff x="0" y="0"/>
          <a:chExt cx="0" cy="0"/>
        </a:xfrm>
      </p:grpSpPr>
      <p:sp>
        <p:nvSpPr>
          <p:cNvPr id="3" name="Shape 19"/>
          <p:cNvSpPr txBox="1"/>
          <p:nvPr userDrawn="1"/>
        </p:nvSpPr>
        <p:spPr>
          <a:xfrm>
            <a:off x="11507209" y="328867"/>
            <a:ext cx="352349" cy="205184"/>
          </a:xfrm>
          <a:prstGeom prst="rect">
            <a:avLst/>
          </a:prstGeom>
          <a:ln w="12700">
            <a:miter lim="400000"/>
          </a:ln>
        </p:spPr>
        <p:txBody>
          <a:bodyPr lIns="25400" tIns="25400" rIns="25400" bIns="2540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2000" b="0" i="0" u="none" strike="noStrike" cap="none" spc="0" normalizeH="0" baseline="0">
                <a:ln>
                  <a:noFill/>
                </a:ln>
                <a:solidFill>
                  <a:srgbClr val="A6AAA9"/>
                </a:solidFill>
                <a:effectLst/>
                <a:uFillTx/>
                <a:latin typeface="Arial" panose="020B0604020202020204"/>
                <a:ea typeface="Arial" panose="020B0604020202020204"/>
                <a:cs typeface="Arial" panose="020B0604020202020204"/>
                <a:sym typeface="Arial" panose="020B0604020202020204"/>
              </a:defRPr>
            </a:lvl1pPr>
            <a:lvl2pPr marL="0" marR="0" indent="2286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2pPr>
            <a:lvl3pPr marL="0" marR="0" indent="4572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3pPr>
            <a:lvl4pPr marL="0" marR="0" indent="6858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4pPr>
            <a:lvl5pPr marL="0" marR="0" indent="9144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5pPr>
            <a:lvl6pPr marL="0" marR="0" indent="11430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6pPr>
            <a:lvl7pPr marL="0" marR="0" indent="13716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7pPr>
            <a:lvl8pPr marL="0" marR="0" indent="16002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8pPr>
            <a:lvl9pPr marL="0" marR="0" indent="18288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9pPr>
          </a:lstStyle>
          <a:p>
            <a:fld id="{86CB4B4D-7CA3-9044-876B-883B54F8677D}" type="slidenum">
              <a:rPr lang="en-US" sz="1000" smtClean="0"/>
              <a:t>‹#›</a:t>
            </a:fld>
            <a:endParaRPr lang="en-US" sz="1000"/>
          </a:p>
        </p:txBody>
      </p:sp>
      <p:pic>
        <p:nvPicPr>
          <p:cNvPr id="4" name="Picture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20979" y="200533"/>
            <a:ext cx="524808" cy="146889"/>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95300" y="6374908"/>
            <a:ext cx="1003706" cy="483092"/>
          </a:xfrm>
          <a:prstGeom prst="rect">
            <a:avLst/>
          </a:prstGeom>
        </p:spPr>
      </p:pic>
    </p:spTree>
    <p:extLst>
      <p:ext uri="{BB962C8B-B14F-4D97-AF65-F5344CB8AC3E}">
        <p14:creationId xmlns:p14="http://schemas.microsoft.com/office/powerpoint/2010/main" val="130382184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67360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urse 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hape 81"/>
          <p:cNvSpPr/>
          <p:nvPr userDrawn="1"/>
        </p:nvSpPr>
        <p:spPr>
          <a:xfrm>
            <a:off x="5414211" y="1808789"/>
            <a:ext cx="6777790" cy="3587375"/>
          </a:xfrm>
          <a:prstGeom prst="rect">
            <a:avLst/>
          </a:prstGeom>
          <a:solidFill>
            <a:srgbClr val="00AAD7"/>
          </a:solidFill>
          <a:ln w="12700">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cap="none" spc="0">
                <a:solidFill>
                  <a:srgbClr val="FFFFFF"/>
                </a:solidFill>
                <a:latin typeface="Arial" panose="020B0604020202020204"/>
                <a:ea typeface="Arial" panose="020B0604020202020204"/>
                <a:cs typeface="Arial" panose="020B0604020202020204"/>
                <a:sym typeface="Arial" panose="020B0604020202020204"/>
              </a:defRPr>
            </a:pPr>
            <a:endParaRPr kumimoji="0" sz="1600" b="0" i="0" u="none" strike="noStrike" kern="0" cap="none" spc="0" normalizeH="0" baseline="0" noProof="0" dirty="0">
              <a:ln>
                <a:noFill/>
              </a:ln>
              <a:solidFill>
                <a:srgbClr val="FFFFFF"/>
              </a:solidFill>
              <a:effectLst/>
              <a:uLnTx/>
              <a:uFillTx/>
              <a:latin typeface="Arial" panose="020B0604020202020204"/>
              <a:sym typeface="Arial" panose="020B0604020202020204"/>
            </a:endParaRP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976" y="5578798"/>
            <a:ext cx="2174033" cy="1158812"/>
          </a:xfrm>
          <a:prstGeom prst="rect">
            <a:avLst/>
          </a:prstGeom>
        </p:spPr>
      </p:pic>
      <p:sp>
        <p:nvSpPr>
          <p:cNvPr id="3" name="Text Placeholder 2"/>
          <p:cNvSpPr>
            <a:spLocks noGrp="1"/>
          </p:cNvSpPr>
          <p:nvPr>
            <p:ph type="body" sz="quarter" idx="10" hasCustomPrompt="1"/>
          </p:nvPr>
        </p:nvSpPr>
        <p:spPr>
          <a:xfrm>
            <a:off x="5654675" y="2026947"/>
            <a:ext cx="6316663" cy="2214563"/>
          </a:xfrm>
        </p:spPr>
        <p:txBody>
          <a:bodyPr/>
          <a:lstStyle>
            <a:lvl1pPr marL="0" indent="0" algn="r">
              <a:lnSpc>
                <a:spcPct val="120000"/>
              </a:lnSpc>
              <a:buNone/>
              <a:defRPr sz="4000">
                <a:solidFill>
                  <a:schemeClr val="bg1"/>
                </a:solidFill>
              </a:defRPr>
            </a:lvl1pPr>
            <a:lvl2pPr marL="228600" indent="0" algn="r">
              <a:lnSpc>
                <a:spcPct val="120000"/>
              </a:lnSpc>
              <a:buNone/>
              <a:defRPr sz="3600">
                <a:solidFill>
                  <a:schemeClr val="bg1"/>
                </a:solidFill>
              </a:defRPr>
            </a:lvl2pPr>
            <a:lvl3pPr marL="457200" indent="0" algn="r">
              <a:lnSpc>
                <a:spcPct val="120000"/>
              </a:lnSpc>
              <a:buNone/>
              <a:defRPr sz="3300">
                <a:solidFill>
                  <a:schemeClr val="bg1"/>
                </a:solidFill>
              </a:defRPr>
            </a:lvl3pPr>
            <a:lvl4pPr marL="685800" indent="0" algn="r">
              <a:lnSpc>
                <a:spcPct val="120000"/>
              </a:lnSpc>
              <a:buNone/>
              <a:defRPr sz="3000">
                <a:solidFill>
                  <a:schemeClr val="bg1"/>
                </a:solidFill>
              </a:defRPr>
            </a:lvl4pPr>
            <a:lvl5pPr marL="914400" indent="0" algn="r">
              <a:lnSpc>
                <a:spcPct val="120000"/>
              </a:lnSpc>
              <a:buNone/>
              <a:defRPr sz="3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hasCustomPrompt="1"/>
          </p:nvPr>
        </p:nvSpPr>
        <p:spPr>
          <a:xfrm>
            <a:off x="5654675" y="4441492"/>
            <a:ext cx="6316663" cy="473075"/>
          </a:xfrm>
        </p:spPr>
        <p:txBody>
          <a:bodyPr/>
          <a:lstStyle>
            <a:lvl1pPr marL="0" indent="0" algn="r">
              <a:lnSpc>
                <a:spcPct val="120000"/>
              </a:lnSpc>
              <a:buNone/>
              <a:defRPr sz="2000" i="1" spc="300">
                <a:solidFill>
                  <a:schemeClr val="bg1"/>
                </a:solidFill>
              </a:defRPr>
            </a:lvl1pPr>
            <a:lvl2pPr marL="228600" indent="0" algn="r">
              <a:lnSpc>
                <a:spcPct val="120000"/>
              </a:lnSpc>
              <a:buNone/>
              <a:defRPr sz="1800" i="1" spc="300">
                <a:solidFill>
                  <a:schemeClr val="bg1"/>
                </a:solidFill>
              </a:defRPr>
            </a:lvl2pPr>
            <a:lvl3pPr marL="457200" indent="0" algn="r">
              <a:lnSpc>
                <a:spcPct val="120000"/>
              </a:lnSpc>
              <a:buNone/>
              <a:defRPr sz="1600" i="1" spc="300">
                <a:solidFill>
                  <a:schemeClr val="bg1"/>
                </a:solidFill>
              </a:defRPr>
            </a:lvl3pPr>
            <a:lvl4pPr marL="685800" indent="0" algn="r">
              <a:lnSpc>
                <a:spcPct val="120000"/>
              </a:lnSpc>
              <a:buNone/>
              <a:defRPr sz="1400" i="1" spc="300">
                <a:solidFill>
                  <a:schemeClr val="bg1"/>
                </a:solidFill>
              </a:defRPr>
            </a:lvl4pPr>
            <a:lvl5pPr marL="914400" indent="0" algn="r">
              <a:lnSpc>
                <a:spcPct val="120000"/>
              </a:lnSpc>
              <a:buNone/>
              <a:defRPr sz="1400" i="1" spc="3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817557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No URL">
    <p:spTree>
      <p:nvGrpSpPr>
        <p:cNvPr id="1" name=""/>
        <p:cNvGrpSpPr/>
        <p:nvPr/>
      </p:nvGrpSpPr>
      <p:grpSpPr>
        <a:xfrm>
          <a:off x="0" y="0"/>
          <a:ext cx="0" cy="0"/>
          <a:chOff x="0" y="0"/>
          <a:chExt cx="0" cy="0"/>
        </a:xfrm>
      </p:grpSpPr>
      <p:sp>
        <p:nvSpPr>
          <p:cNvPr id="3" name="Shape 19"/>
          <p:cNvSpPr txBox="1"/>
          <p:nvPr userDrawn="1"/>
        </p:nvSpPr>
        <p:spPr>
          <a:xfrm>
            <a:off x="11507209" y="328867"/>
            <a:ext cx="352349" cy="205184"/>
          </a:xfrm>
          <a:prstGeom prst="rect">
            <a:avLst/>
          </a:prstGeom>
          <a:ln w="12700">
            <a:miter lim="400000"/>
          </a:ln>
        </p:spPr>
        <p:txBody>
          <a:bodyPr lIns="25400" tIns="25400" rIns="25400" bIns="2540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2000" b="0" i="0" u="none" strike="noStrike" cap="none" spc="0" normalizeH="0" baseline="0">
                <a:ln>
                  <a:noFill/>
                </a:ln>
                <a:solidFill>
                  <a:srgbClr val="A6AAA9"/>
                </a:solidFill>
                <a:effectLst/>
                <a:uFillTx/>
                <a:latin typeface="Arial" panose="020B0604020202020204"/>
                <a:ea typeface="Arial" panose="020B0604020202020204"/>
                <a:cs typeface="Arial" panose="020B0604020202020204"/>
                <a:sym typeface="Arial" panose="020B0604020202020204"/>
              </a:defRPr>
            </a:lvl1pPr>
            <a:lvl2pPr marL="0" marR="0" indent="2286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2pPr>
            <a:lvl3pPr marL="0" marR="0" indent="4572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3pPr>
            <a:lvl4pPr marL="0" marR="0" indent="6858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4pPr>
            <a:lvl5pPr marL="0" marR="0" indent="9144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5pPr>
            <a:lvl6pPr marL="0" marR="0" indent="11430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6pPr>
            <a:lvl7pPr marL="0" marR="0" indent="13716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7pPr>
            <a:lvl8pPr marL="0" marR="0" indent="16002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8pPr>
            <a:lvl9pPr marL="0" marR="0" indent="18288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9pPr>
          </a:lstStyle>
          <a:p>
            <a:fld id="{86CB4B4D-7CA3-9044-876B-883B54F8677D}" type="slidenum">
              <a:rPr lang="en-US" sz="1000" smtClean="0"/>
              <a:t>‹#›</a:t>
            </a:fld>
            <a:endParaRPr lang="en-US" sz="1000"/>
          </a:p>
        </p:txBody>
      </p:sp>
      <p:pic>
        <p:nvPicPr>
          <p:cNvPr id="4" name="Picture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20979" y="200533"/>
            <a:ext cx="524808" cy="146889"/>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95300" y="6374908"/>
            <a:ext cx="1003706" cy="483092"/>
          </a:xfrm>
          <a:prstGeom prst="rect">
            <a:avLst/>
          </a:prstGeom>
        </p:spPr>
      </p:pic>
    </p:spTree>
    <p:extLst>
      <p:ext uri="{BB962C8B-B14F-4D97-AF65-F5344CB8AC3E}">
        <p14:creationId xmlns:p14="http://schemas.microsoft.com/office/powerpoint/2010/main" val="134700096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Horizontal URL">
    <p:spTree>
      <p:nvGrpSpPr>
        <p:cNvPr id="1" name=""/>
        <p:cNvGrpSpPr/>
        <p:nvPr/>
      </p:nvGrpSpPr>
      <p:grpSpPr>
        <a:xfrm>
          <a:off x="0" y="0"/>
          <a:ext cx="0" cy="0"/>
          <a:chOff x="0" y="0"/>
          <a:chExt cx="0" cy="0"/>
        </a:xfrm>
      </p:grpSpPr>
      <p:sp>
        <p:nvSpPr>
          <p:cNvPr id="19" name="Shape 19"/>
          <p:cNvSpPr>
            <a:spLocks noGrp="1"/>
          </p:cNvSpPr>
          <p:nvPr>
            <p:ph type="sldNum" sz="quarter" idx="2"/>
          </p:nvPr>
        </p:nvSpPr>
        <p:spPr>
          <a:prstGeom prst="rect">
            <a:avLst/>
          </a:prstGeom>
        </p:spPr>
        <p:txBody>
          <a:bodyPr/>
          <a:lstStyle/>
          <a:p>
            <a:fld id="{86CB4B4D-7CA3-9044-876B-883B54F8677D}" type="slidenum">
              <a:rPr/>
              <a:t>‹#›</a:t>
            </a:fld>
            <a:endParaRPr/>
          </a:p>
        </p:txBody>
      </p:sp>
      <p:pic>
        <p:nvPicPr>
          <p:cNvPr id="3" name="Picture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20979" y="181978"/>
            <a:ext cx="524808" cy="146889"/>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95300" y="6374908"/>
            <a:ext cx="1003706" cy="483092"/>
          </a:xfrm>
          <a:prstGeom prst="rect">
            <a:avLst/>
          </a:prstGeom>
        </p:spPr>
      </p:pic>
    </p:spTree>
    <p:extLst>
      <p:ext uri="{BB962C8B-B14F-4D97-AF65-F5344CB8AC3E}">
        <p14:creationId xmlns:p14="http://schemas.microsoft.com/office/powerpoint/2010/main" val="289960990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Vertical URL">
    <p:spTree>
      <p:nvGrpSpPr>
        <p:cNvPr id="1" name=""/>
        <p:cNvGrpSpPr/>
        <p:nvPr/>
      </p:nvGrpSpPr>
      <p:grpSpPr>
        <a:xfrm>
          <a:off x="0" y="0"/>
          <a:ext cx="0" cy="0"/>
          <a:chOff x="0" y="0"/>
          <a:chExt cx="0" cy="0"/>
        </a:xfrm>
      </p:grpSpPr>
      <p:sp>
        <p:nvSpPr>
          <p:cNvPr id="27" name="Shape 27"/>
          <p:cNvSpPr>
            <a:spLocks noGrp="1"/>
          </p:cNvSpPr>
          <p:nvPr>
            <p:ph type="sldNum" sz="quarter" idx="2"/>
          </p:nvPr>
        </p:nvSpPr>
        <p:spPr>
          <a:prstGeom prst="rect">
            <a:avLst/>
          </a:prstGeom>
        </p:spPr>
        <p:txBody>
          <a:bodyPr/>
          <a:lstStyle/>
          <a:p>
            <a:fld id="{86CB4B4D-7CA3-9044-876B-883B54F8677D}" type="slidenum">
              <a:rPr/>
              <a:t>‹#›</a:t>
            </a:fld>
            <a:endParaRPr/>
          </a:p>
        </p:txBody>
      </p:sp>
      <p:pic>
        <p:nvPicPr>
          <p:cNvPr id="6" name="Picture 5"/>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20979" y="181978"/>
            <a:ext cx="524808" cy="146889"/>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95300" y="6374908"/>
            <a:ext cx="1003706" cy="483092"/>
          </a:xfrm>
          <a:prstGeom prst="rect">
            <a:avLst/>
          </a:prstGeom>
        </p:spPr>
      </p:pic>
    </p:spTree>
    <p:extLst>
      <p:ext uri="{BB962C8B-B14F-4D97-AF65-F5344CB8AC3E}">
        <p14:creationId xmlns:p14="http://schemas.microsoft.com/office/powerpoint/2010/main" val="114919673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Content/Img Centered, Long">
    <p:bg>
      <p:bgPr>
        <a:solidFill>
          <a:schemeClr val="bg1">
            <a:lumMod val="95000"/>
          </a:schemeClr>
        </a:solidFill>
        <a:effectLst/>
      </p:bgPr>
    </p:bg>
    <p:spTree>
      <p:nvGrpSpPr>
        <p:cNvPr id="1" name=""/>
        <p:cNvGrpSpPr/>
        <p:nvPr/>
      </p:nvGrpSpPr>
      <p:grpSpPr>
        <a:xfrm>
          <a:off x="0" y="0"/>
          <a:ext cx="0" cy="0"/>
          <a:chOff x="0" y="0"/>
          <a:chExt cx="0" cy="0"/>
        </a:xfrm>
      </p:grpSpPr>
      <p:sp>
        <p:nvSpPr>
          <p:cNvPr id="4" name="Shape 1953"/>
          <p:cNvSpPr/>
          <p:nvPr userDrawn="1"/>
        </p:nvSpPr>
        <p:spPr>
          <a:xfrm>
            <a:off x="345989" y="0"/>
            <a:ext cx="11500022" cy="6858000"/>
          </a:xfrm>
          <a:prstGeom prst="rect">
            <a:avLst/>
          </a:prstGeom>
          <a:solidFill>
            <a:srgbClr val="FFFFFF"/>
          </a:solidFill>
          <a:ln w="76200">
            <a:noFill/>
            <a:miter lim="400000"/>
          </a:ln>
        </p:spPr>
        <p:txBody>
          <a:bodyPr lIns="25400" tIns="25400" rIns="25400" bIns="25400" anchor="ctr"/>
          <a:lstStyle/>
          <a:p>
            <a:pPr algn="ctr" defTabSz="206375"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sym typeface="Arial" panose="020B0604020202020204"/>
            </a:endParaRPr>
          </a:p>
        </p:txBody>
      </p:sp>
      <p:sp>
        <p:nvSpPr>
          <p:cNvPr id="2" name="Title 1"/>
          <p:cNvSpPr>
            <a:spLocks noGrp="1"/>
          </p:cNvSpPr>
          <p:nvPr>
            <p:ph type="title" hasCustomPrompt="1"/>
          </p:nvPr>
        </p:nvSpPr>
        <p:spPr>
          <a:xfrm>
            <a:off x="596399" y="365125"/>
            <a:ext cx="5258969" cy="1325563"/>
          </a:xfrm>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a:xfrm>
            <a:off x="596399" y="1825624"/>
            <a:ext cx="5258969" cy="46238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0"/>
          </p:nvPr>
        </p:nvSpPr>
        <p:spPr>
          <a:xfrm>
            <a:off x="6192838" y="365125"/>
            <a:ext cx="5292725" cy="6084387"/>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406915832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0" y="1600200"/>
            <a:ext cx="11277599"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4612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5402086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No URL">
    <p:spTree>
      <p:nvGrpSpPr>
        <p:cNvPr id="1" name=""/>
        <p:cNvGrpSpPr/>
        <p:nvPr/>
      </p:nvGrpSpPr>
      <p:grpSpPr>
        <a:xfrm>
          <a:off x="0" y="0"/>
          <a:ext cx="0" cy="0"/>
          <a:chOff x="0" y="0"/>
          <a:chExt cx="0" cy="0"/>
        </a:xfrm>
      </p:grpSpPr>
      <p:sp>
        <p:nvSpPr>
          <p:cNvPr id="11" name="Shape 11"/>
          <p:cNvSpPr>
            <a:spLocks noGrp="1"/>
          </p:cNvSpPr>
          <p:nvPr>
            <p:ph type="sldNum" sz="quarter" idx="2"/>
          </p:nvPr>
        </p:nvSpPr>
        <p:spPr>
          <a:prstGeom prst="rect">
            <a:avLst/>
          </a:prstGeom>
        </p:spPr>
        <p:txBody>
          <a:bodyPr/>
          <a:lstStyle/>
          <a:p>
            <a:fld id="{86CB4B4D-7CA3-9044-876B-883B54F8677D}" type="slidenum">
              <a:rPr/>
              <a:t>‹#›</a:t>
            </a:fld>
            <a:endParaRPr/>
          </a:p>
        </p:txBody>
      </p:sp>
      <p:sp>
        <p:nvSpPr>
          <p:cNvPr id="3" name="Shape 19"/>
          <p:cNvSpPr txBox="1"/>
          <p:nvPr userDrawn="1"/>
        </p:nvSpPr>
        <p:spPr>
          <a:xfrm>
            <a:off x="11507209" y="328867"/>
            <a:ext cx="352349" cy="205184"/>
          </a:xfrm>
          <a:prstGeom prst="rect">
            <a:avLst/>
          </a:prstGeom>
          <a:ln w="12700">
            <a:miter lim="400000"/>
          </a:ln>
        </p:spPr>
        <p:txBody>
          <a:bodyPr lIns="25400" tIns="25400" rIns="25400" bIns="2540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2000" b="0" i="0" u="none" strike="noStrike" cap="none" spc="0" normalizeH="0" baseline="0">
                <a:ln>
                  <a:noFill/>
                </a:ln>
                <a:solidFill>
                  <a:srgbClr val="A6AAA9"/>
                </a:solidFill>
                <a:effectLst/>
                <a:uFillTx/>
                <a:latin typeface="Arial" panose="020B0604020202020204"/>
                <a:ea typeface="Arial" panose="020B0604020202020204"/>
                <a:cs typeface="Arial" panose="020B0604020202020204"/>
                <a:sym typeface="Arial" panose="020B0604020202020204"/>
              </a:defRPr>
            </a:lvl1pPr>
            <a:lvl2pPr marL="0" marR="0" indent="2286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2pPr>
            <a:lvl3pPr marL="0" marR="0" indent="4572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3pPr>
            <a:lvl4pPr marL="0" marR="0" indent="6858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4pPr>
            <a:lvl5pPr marL="0" marR="0" indent="9144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5pPr>
            <a:lvl6pPr marL="0" marR="0" indent="11430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6pPr>
            <a:lvl7pPr marL="0" marR="0" indent="13716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7pPr>
            <a:lvl8pPr marL="0" marR="0" indent="16002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8pPr>
            <a:lvl9pPr marL="0" marR="0" indent="18288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9pPr>
          </a:lstStyle>
          <a:p>
            <a:fld id="{86CB4B4D-7CA3-9044-876B-883B54F8677D}" type="slidenum">
              <a:rPr lang="en-US" sz="1000" smtClean="0"/>
              <a:t>‹#›</a:t>
            </a:fld>
            <a:endParaRPr lang="en-US" sz="1000"/>
          </a:p>
        </p:txBody>
      </p:sp>
      <p:pic>
        <p:nvPicPr>
          <p:cNvPr id="4" name="Picture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20979" y="228217"/>
            <a:ext cx="524808" cy="146889"/>
          </a:xfrm>
          <a:prstGeom prst="rect">
            <a:avLst/>
          </a:prstGeom>
        </p:spPr>
      </p:pic>
      <p:pic>
        <p:nvPicPr>
          <p:cNvPr id="5" name="Picture 4" descr="D:\联盟1\logo\CSA 透明.pngCSA 透明"/>
          <p:cNvPicPr>
            <a:picLocks noChangeAspect="1"/>
          </p:cNvPicPr>
          <p:nvPr userDrawn="1"/>
        </p:nvPicPr>
        <p:blipFill>
          <a:blip r:embed="rId3"/>
          <a:srcRect/>
          <a:stretch>
            <a:fillRect/>
          </a:stretch>
        </p:blipFill>
        <p:spPr>
          <a:xfrm>
            <a:off x="11095300" y="6397855"/>
            <a:ext cx="1003706" cy="437198"/>
          </a:xfrm>
          <a:prstGeom prst="rect">
            <a:avLst/>
          </a:prstGeom>
        </p:spPr>
      </p:pic>
    </p:spTree>
    <p:extLst>
      <p:ext uri="{BB962C8B-B14F-4D97-AF65-F5344CB8AC3E}">
        <p14:creationId xmlns:p14="http://schemas.microsoft.com/office/powerpoint/2010/main" val="38234155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Horizontal URL">
    <p:spTree>
      <p:nvGrpSpPr>
        <p:cNvPr id="1" name=""/>
        <p:cNvGrpSpPr/>
        <p:nvPr/>
      </p:nvGrpSpPr>
      <p:grpSpPr>
        <a:xfrm>
          <a:off x="0" y="0"/>
          <a:ext cx="0" cy="0"/>
          <a:chOff x="0" y="0"/>
          <a:chExt cx="0" cy="0"/>
        </a:xfrm>
      </p:grpSpPr>
      <p:sp>
        <p:nvSpPr>
          <p:cNvPr id="19" name="Shape 19"/>
          <p:cNvSpPr>
            <a:spLocks noGrp="1"/>
          </p:cNvSpPr>
          <p:nvPr>
            <p:ph type="sldNum" sz="quarter" idx="2"/>
          </p:nvPr>
        </p:nvSpPr>
        <p:spPr>
          <a:prstGeom prst="rect">
            <a:avLst/>
          </a:prstGeom>
        </p:spPr>
        <p:txBody>
          <a:bodyPr/>
          <a:lstStyle/>
          <a:p>
            <a:fld id="{86CB4B4D-7CA3-9044-876B-883B54F8677D}" type="slidenum">
              <a:rPr/>
              <a:t>‹#›</a:t>
            </a:fld>
            <a:endParaRPr/>
          </a:p>
        </p:txBody>
      </p:sp>
      <p:pic>
        <p:nvPicPr>
          <p:cNvPr id="3" name="Picture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20979" y="181978"/>
            <a:ext cx="524808" cy="146889"/>
          </a:xfrm>
          <a:prstGeom prst="rect">
            <a:avLst/>
          </a:prstGeom>
        </p:spPr>
      </p:pic>
      <p:pic>
        <p:nvPicPr>
          <p:cNvPr id="5" name="Picture 4" descr="D:\联盟1\logo\CSA 透明.pngCSA 透明"/>
          <p:cNvPicPr>
            <a:picLocks noChangeAspect="1"/>
          </p:cNvPicPr>
          <p:nvPr userDrawn="1"/>
        </p:nvPicPr>
        <p:blipFill>
          <a:blip r:embed="rId3"/>
          <a:srcRect/>
          <a:stretch>
            <a:fillRect/>
          </a:stretch>
        </p:blipFill>
        <p:spPr>
          <a:xfrm>
            <a:off x="11095300" y="6397855"/>
            <a:ext cx="1003706" cy="437198"/>
          </a:xfrm>
          <a:prstGeom prst="rect">
            <a:avLst/>
          </a:prstGeom>
        </p:spPr>
      </p:pic>
    </p:spTree>
    <p:extLst>
      <p:ext uri="{BB962C8B-B14F-4D97-AF65-F5344CB8AC3E}">
        <p14:creationId xmlns:p14="http://schemas.microsoft.com/office/powerpoint/2010/main" val="392107647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Vertical URL">
    <p:spTree>
      <p:nvGrpSpPr>
        <p:cNvPr id="1" name=""/>
        <p:cNvGrpSpPr/>
        <p:nvPr/>
      </p:nvGrpSpPr>
      <p:grpSpPr>
        <a:xfrm>
          <a:off x="0" y="0"/>
          <a:ext cx="0" cy="0"/>
          <a:chOff x="0" y="0"/>
          <a:chExt cx="0" cy="0"/>
        </a:xfrm>
      </p:grpSpPr>
      <p:sp>
        <p:nvSpPr>
          <p:cNvPr id="27" name="Shape 27"/>
          <p:cNvSpPr>
            <a:spLocks noGrp="1"/>
          </p:cNvSpPr>
          <p:nvPr>
            <p:ph type="sldNum" sz="quarter" idx="2"/>
          </p:nvPr>
        </p:nvSpPr>
        <p:spPr>
          <a:prstGeom prst="rect">
            <a:avLst/>
          </a:prstGeom>
        </p:spPr>
        <p:txBody>
          <a:bodyPr/>
          <a:lstStyle/>
          <a:p>
            <a:fld id="{86CB4B4D-7CA3-9044-876B-883B54F8677D}" type="slidenum">
              <a:rPr/>
              <a:t>‹#›</a:t>
            </a:fld>
            <a:endParaRPr/>
          </a:p>
        </p:txBody>
      </p:sp>
      <p:pic>
        <p:nvPicPr>
          <p:cNvPr id="6" name="Picture 5"/>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20979" y="181978"/>
            <a:ext cx="524808" cy="146889"/>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95300" y="6374908"/>
            <a:ext cx="1003706" cy="483092"/>
          </a:xfrm>
          <a:prstGeom prst="rect">
            <a:avLst/>
          </a:prstGeom>
        </p:spPr>
      </p:pic>
    </p:spTree>
    <p:extLst>
      <p:ext uri="{BB962C8B-B14F-4D97-AF65-F5344CB8AC3E}">
        <p14:creationId xmlns:p14="http://schemas.microsoft.com/office/powerpoint/2010/main" val="231229881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37242304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No URL">
    <p:spTree>
      <p:nvGrpSpPr>
        <p:cNvPr id="1" name=""/>
        <p:cNvGrpSpPr/>
        <p:nvPr/>
      </p:nvGrpSpPr>
      <p:grpSpPr>
        <a:xfrm>
          <a:off x="0" y="0"/>
          <a:ext cx="0" cy="0"/>
          <a:chOff x="0" y="0"/>
          <a:chExt cx="0" cy="0"/>
        </a:xfrm>
      </p:grpSpPr>
      <p:sp>
        <p:nvSpPr>
          <p:cNvPr id="11" name="Shape 11"/>
          <p:cNvSpPr>
            <a:spLocks noGrp="1"/>
          </p:cNvSpPr>
          <p:nvPr>
            <p:ph type="sldNum" sz="quarter" idx="2"/>
          </p:nvPr>
        </p:nvSpPr>
        <p:spPr>
          <a:prstGeom prst="rect">
            <a:avLst/>
          </a:prstGeom>
        </p:spPr>
        <p:txBody>
          <a:bodyPr/>
          <a:lstStyle/>
          <a:p>
            <a:fld id="{86CB4B4D-7CA3-9044-876B-883B54F8677D}" type="slidenum">
              <a:rPr/>
              <a:t>‹#›</a:t>
            </a:fld>
            <a:endParaRPr/>
          </a:p>
        </p:txBody>
      </p:sp>
      <p:pic>
        <p:nvPicPr>
          <p:cNvPr id="3" name="Picture 2" descr="D:\联盟1\logo\CSA 透明.pngCSA 透明"/>
          <p:cNvPicPr>
            <a:picLocks noChangeAspect="1"/>
          </p:cNvPicPr>
          <p:nvPr userDrawn="1"/>
        </p:nvPicPr>
        <p:blipFill>
          <a:blip r:embed="rId2"/>
          <a:srcRect/>
          <a:stretch>
            <a:fillRect/>
          </a:stretch>
        </p:blipFill>
        <p:spPr>
          <a:xfrm>
            <a:off x="11086093" y="6388648"/>
            <a:ext cx="1003706" cy="437198"/>
          </a:xfrm>
          <a:prstGeom prst="rect">
            <a:avLst/>
          </a:prstGeom>
        </p:spPr>
      </p:pic>
      <p:pic>
        <p:nvPicPr>
          <p:cNvPr id="4" name="Picture 3"/>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20979" y="123915"/>
            <a:ext cx="524808" cy="146889"/>
          </a:xfrm>
          <a:prstGeom prst="rect">
            <a:avLst/>
          </a:prstGeom>
        </p:spPr>
      </p:pic>
    </p:spTree>
    <p:extLst>
      <p:ext uri="{BB962C8B-B14F-4D97-AF65-F5344CB8AC3E}">
        <p14:creationId xmlns:p14="http://schemas.microsoft.com/office/powerpoint/2010/main" val="163825553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Horizontal URL">
    <p:spTree>
      <p:nvGrpSpPr>
        <p:cNvPr id="1" name=""/>
        <p:cNvGrpSpPr/>
        <p:nvPr/>
      </p:nvGrpSpPr>
      <p:grpSpPr>
        <a:xfrm>
          <a:off x="0" y="0"/>
          <a:ext cx="0" cy="0"/>
          <a:chOff x="0" y="0"/>
          <a:chExt cx="0" cy="0"/>
        </a:xfrm>
      </p:grpSpPr>
      <p:sp>
        <p:nvSpPr>
          <p:cNvPr id="19" name="Shape 19"/>
          <p:cNvSpPr>
            <a:spLocks noGrp="1"/>
          </p:cNvSpPr>
          <p:nvPr>
            <p:ph type="sldNum" sz="quarter" idx="2"/>
          </p:nvPr>
        </p:nvSpPr>
        <p:spPr>
          <a:prstGeom prst="rect">
            <a:avLst/>
          </a:prstGeom>
        </p:spPr>
        <p:txBody>
          <a:bodyPr/>
          <a:lstStyle/>
          <a:p>
            <a:fld id="{86CB4B4D-7CA3-9044-876B-883B54F8677D}" type="slidenum">
              <a:rPr/>
              <a:t>‹#›</a:t>
            </a:fld>
            <a:endParaRPr/>
          </a:p>
        </p:txBody>
      </p:sp>
      <p:pic>
        <p:nvPicPr>
          <p:cNvPr id="3" name="Picture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334749" y="181978"/>
            <a:ext cx="524808" cy="146889"/>
          </a:xfrm>
          <a:prstGeom prst="rect">
            <a:avLst/>
          </a:prstGeom>
        </p:spPr>
      </p:pic>
      <p:pic>
        <p:nvPicPr>
          <p:cNvPr id="5" name="Picture 4" descr="D:\联盟1\logo\CSA 透明.pngCSA 透明"/>
          <p:cNvPicPr>
            <a:picLocks noChangeAspect="1"/>
          </p:cNvPicPr>
          <p:nvPr userDrawn="1"/>
        </p:nvPicPr>
        <p:blipFill>
          <a:blip r:embed="rId3"/>
          <a:srcRect/>
          <a:stretch>
            <a:fillRect/>
          </a:stretch>
        </p:blipFill>
        <p:spPr>
          <a:xfrm>
            <a:off x="11095300" y="6397855"/>
            <a:ext cx="1003706" cy="437198"/>
          </a:xfrm>
          <a:prstGeom prst="rect">
            <a:avLst/>
          </a:prstGeom>
        </p:spPr>
      </p:pic>
    </p:spTree>
    <p:extLst>
      <p:ext uri="{BB962C8B-B14F-4D97-AF65-F5344CB8AC3E}">
        <p14:creationId xmlns:p14="http://schemas.microsoft.com/office/powerpoint/2010/main" val="1076310332"/>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Vertical URL">
    <p:spTree>
      <p:nvGrpSpPr>
        <p:cNvPr id="1" name=""/>
        <p:cNvGrpSpPr/>
        <p:nvPr/>
      </p:nvGrpSpPr>
      <p:grpSpPr>
        <a:xfrm>
          <a:off x="0" y="0"/>
          <a:ext cx="0" cy="0"/>
          <a:chOff x="0" y="0"/>
          <a:chExt cx="0" cy="0"/>
        </a:xfrm>
      </p:grpSpPr>
      <p:sp>
        <p:nvSpPr>
          <p:cNvPr id="27" name="Shape 27"/>
          <p:cNvSpPr>
            <a:spLocks noGrp="1"/>
          </p:cNvSpPr>
          <p:nvPr>
            <p:ph type="sldNum" sz="quarter" idx="2"/>
          </p:nvPr>
        </p:nvSpPr>
        <p:spPr>
          <a:prstGeom prst="rect">
            <a:avLst/>
          </a:prstGeom>
        </p:spPr>
        <p:txBody>
          <a:bodyPr/>
          <a:lstStyle/>
          <a:p>
            <a:fld id="{86CB4B4D-7CA3-9044-876B-883B54F8677D}" type="slidenum">
              <a:rPr/>
              <a:t>‹#›</a:t>
            </a:fld>
            <a:endParaRPr/>
          </a:p>
        </p:txBody>
      </p:sp>
      <p:pic>
        <p:nvPicPr>
          <p:cNvPr id="6" name="Picture 5"/>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20979" y="123915"/>
            <a:ext cx="524808" cy="146889"/>
          </a:xfrm>
          <a:prstGeom prst="rect">
            <a:avLst/>
          </a:prstGeom>
        </p:spPr>
      </p:pic>
      <p:pic>
        <p:nvPicPr>
          <p:cNvPr id="5" name="Picture 4" descr="D:\联盟1\logo\CSA 透明.pngCSA 透明"/>
          <p:cNvPicPr>
            <a:picLocks noChangeAspect="1"/>
          </p:cNvPicPr>
          <p:nvPr userDrawn="1"/>
        </p:nvPicPr>
        <p:blipFill>
          <a:blip r:embed="rId3"/>
          <a:srcRect/>
          <a:stretch>
            <a:fillRect/>
          </a:stretch>
        </p:blipFill>
        <p:spPr>
          <a:xfrm>
            <a:off x="11095300" y="6397855"/>
            <a:ext cx="1003706" cy="437198"/>
          </a:xfrm>
          <a:prstGeom prst="rect">
            <a:avLst/>
          </a:prstGeom>
        </p:spPr>
      </p:pic>
    </p:spTree>
    <p:extLst>
      <p:ext uri="{BB962C8B-B14F-4D97-AF65-F5344CB8AC3E}">
        <p14:creationId xmlns:p14="http://schemas.microsoft.com/office/powerpoint/2010/main" val="186792113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1" y="1600200"/>
            <a:ext cx="5638800"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1">
            <a:extLst>
              <a:ext uri="{FF2B5EF4-FFF2-40B4-BE49-F238E27FC236}">
                <a16:creationId xmlns:a16="http://schemas.microsoft.com/office/drawing/2014/main" id="{D8FF0C6D-7B44-4491-2943-59A5D94A7B3A}"/>
              </a:ext>
            </a:extLst>
          </p:cNvPr>
          <p:cNvSpPr>
            <a:spLocks noGrp="1"/>
          </p:cNvSpPr>
          <p:nvPr>
            <p:ph type="pic" sz="quarter" idx="13" hasCustomPrompt="1"/>
          </p:nvPr>
        </p:nvSpPr>
        <p:spPr>
          <a:xfrm>
            <a:off x="6799667" y="1593184"/>
            <a:ext cx="4935132" cy="3892550"/>
          </a:xfrm>
          <a:prstGeom prst="rect">
            <a:avLst/>
          </a:prstGeom>
        </p:spPr>
        <p:txBody>
          <a:bodyPr/>
          <a:lstStyle>
            <a:lvl1pPr marL="0" indent="0">
              <a:buNone/>
              <a:defRPr lang="en-US" sz="2800" b="0" i="0" kern="1200" dirty="0">
                <a:solidFill>
                  <a:srgbClr val="767171"/>
                </a:solidFill>
                <a:latin typeface="Arial" panose="020B0604020202020204" pitchFamily="34" charset="0"/>
                <a:ea typeface="+mn-ea"/>
                <a:cs typeface="Arial" panose="020B0604020202020204" pitchFamily="34" charset="0"/>
              </a:defRPr>
            </a:lvl1pPr>
          </a:lstStyle>
          <a:p>
            <a:r>
              <a:rPr lang="en-US" sz="2800" b="0" i="0" kern="1200" dirty="0">
                <a:solidFill>
                  <a:srgbClr val="767171"/>
                </a:solidFill>
                <a:latin typeface="Arial" panose="020B0604020202020204" pitchFamily="34" charset="0"/>
                <a:ea typeface="+mn-ea"/>
                <a:cs typeface="Arial" panose="020B0604020202020204" pitchFamily="34" charset="0"/>
              </a:rPr>
              <a:t>Picture</a:t>
            </a:r>
            <a:endParaRPr lang="en-US" dirty="0"/>
          </a:p>
        </p:txBody>
      </p:sp>
    </p:spTree>
    <p:extLst>
      <p:ext uri="{BB962C8B-B14F-4D97-AF65-F5344CB8AC3E}">
        <p14:creationId xmlns:p14="http://schemas.microsoft.com/office/powerpoint/2010/main" val="1126624539"/>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13316478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3" name="Rectangle 2">
            <a:extLst>
              <a:ext uri="{FF2B5EF4-FFF2-40B4-BE49-F238E27FC236}">
                <a16:creationId xmlns:a16="http://schemas.microsoft.com/office/drawing/2014/main" id="{EB4A8D20-7863-7BFB-62B7-82573F4C0688}"/>
              </a:ext>
            </a:extLst>
          </p:cNvPr>
          <p:cNvSpPr/>
          <p:nvPr userDrawn="1"/>
        </p:nvSpPr>
        <p:spPr>
          <a:xfrm>
            <a:off x="0" y="0"/>
            <a:ext cx="12192000" cy="5486400"/>
          </a:xfrm>
          <a:prstGeom prst="rect">
            <a:avLst/>
          </a:prstGeom>
          <a:solidFill>
            <a:srgbClr val="0061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
            <a:extLst>
              <a:ext uri="{FF2B5EF4-FFF2-40B4-BE49-F238E27FC236}">
                <a16:creationId xmlns:a16="http://schemas.microsoft.com/office/drawing/2014/main" id="{56D25ECA-C5BA-AE0A-264F-72583C103FA7}"/>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815154463"/>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2" name="Rectangle 1">
            <a:extLst>
              <a:ext uri="{FF2B5EF4-FFF2-40B4-BE49-F238E27FC236}">
                <a16:creationId xmlns:a16="http://schemas.microsoft.com/office/drawing/2014/main" id="{5BCF72C4-98D7-9FF3-70FE-096C982889BD}"/>
              </a:ext>
            </a:extLst>
          </p:cNvPr>
          <p:cNvSpPr/>
          <p:nvPr userDrawn="1"/>
        </p:nvSpPr>
        <p:spPr>
          <a:xfrm>
            <a:off x="0" y="0"/>
            <a:ext cx="12192000" cy="5486400"/>
          </a:xfrm>
          <a:prstGeom prst="rect">
            <a:avLst/>
          </a:prstGeom>
          <a:solidFill>
            <a:srgbClr val="BB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995E"/>
              </a:highlight>
            </a:endParaRPr>
          </a:p>
        </p:txBody>
      </p:sp>
      <p:sp>
        <p:nvSpPr>
          <p:cNvPr id="4" name="Text Placeholder 1">
            <a:extLst>
              <a:ext uri="{FF2B5EF4-FFF2-40B4-BE49-F238E27FC236}">
                <a16:creationId xmlns:a16="http://schemas.microsoft.com/office/drawing/2014/main" id="{B88E2CF5-F61B-C587-8CED-45B374FC4C54}"/>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281238151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4A3350B-D6F5-E020-D657-C3F27D9B1240}"/>
              </a:ext>
            </a:extLst>
          </p:cNvPr>
          <p:cNvPicPr>
            <a:picLocks noChangeAspect="1"/>
          </p:cNvPicPr>
          <p:nvPr userDrawn="1"/>
        </p:nvPicPr>
        <p:blipFill>
          <a:blip r:embed="rId2"/>
          <a:stretch>
            <a:fillRect/>
          </a:stretch>
        </p:blipFill>
        <p:spPr>
          <a:xfrm>
            <a:off x="0" y="6682"/>
            <a:ext cx="12199526" cy="6848856"/>
          </a:xfrm>
          <a:prstGeom prst="rect">
            <a:avLst/>
          </a:prstGeom>
        </p:spPr>
      </p:pic>
      <p:sp>
        <p:nvSpPr>
          <p:cNvPr id="10" name="Text Placeholder 1">
            <a:extLst>
              <a:ext uri="{FF2B5EF4-FFF2-40B4-BE49-F238E27FC236}">
                <a16:creationId xmlns:a16="http://schemas.microsoft.com/office/drawing/2014/main" id="{67772414-34C0-529E-33AE-2D9DF25D3188}"/>
              </a:ext>
            </a:extLst>
          </p:cNvPr>
          <p:cNvSpPr>
            <a:spLocks noGrp="1"/>
          </p:cNvSpPr>
          <p:nvPr>
            <p:ph type="body" sz="quarter" idx="12" hasCustomPrompt="1"/>
          </p:nvPr>
        </p:nvSpPr>
        <p:spPr>
          <a:xfrm>
            <a:off x="2428461" y="2863661"/>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Divider Title Slide</a:t>
            </a:r>
          </a:p>
          <a:p>
            <a:r>
              <a:rPr lang="en-US" sz="3600" dirty="0"/>
              <a:t>Line 2</a:t>
            </a:r>
          </a:p>
        </p:txBody>
      </p:sp>
      <p:sp>
        <p:nvSpPr>
          <p:cNvPr id="11" name="Rectangle 10">
            <a:extLst>
              <a:ext uri="{FF2B5EF4-FFF2-40B4-BE49-F238E27FC236}">
                <a16:creationId xmlns:a16="http://schemas.microsoft.com/office/drawing/2014/main" id="{AF865473-E2AD-6245-4447-BAEF54B15394}"/>
              </a:ext>
            </a:extLst>
          </p:cNvPr>
          <p:cNvSpPr/>
          <p:nvPr userDrawn="1"/>
        </p:nvSpPr>
        <p:spPr>
          <a:xfrm>
            <a:off x="2428461" y="4275692"/>
            <a:ext cx="7335078" cy="99085"/>
          </a:xfrm>
          <a:prstGeom prst="rect">
            <a:avLst/>
          </a:prstGeom>
          <a:solidFill>
            <a:srgbClr val="006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4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3582725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4094231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theme" Target="../theme/theme3.xml"/><Relationship Id="rId4"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116942"/>
      </p:ext>
    </p:extLst>
  </p:cSld>
  <p:clrMap bg1="lt1" tx1="dk1" bg2="lt2" tx2="dk2" accent1="accent1" accent2="accent2" accent3="accent3" accent4="accent4" accent5="accent5" accent6="accent6" hlink="hlink" folHlink="folHlink"/>
  <p:sldLayoutIdLst>
    <p:sldLayoutId id="2147483652" r:id="rId1"/>
    <p:sldLayoutId id="2147483650" r:id="rId2"/>
    <p:sldLayoutId id="2147483659" r:id="rId3"/>
    <p:sldLayoutId id="2147483655" r:id="rId4"/>
    <p:sldLayoutId id="2147483658" r:id="rId5"/>
    <p:sldLayoutId id="2147483660" r:id="rId6"/>
    <p:sldLayoutId id="2147483649" r:id="rId7"/>
    <p:sldLayoutId id="2147483663" r:id="rId8"/>
    <p:sldLayoutId id="2147483664" r:id="rId9"/>
    <p:sldLayoutId id="2147483665" r:id="rId10"/>
    <p:sldLayoutId id="2147483666" r:id="rId11"/>
    <p:sldLayoutId id="2147483667" r:id="rId12"/>
    <p:sldLayoutId id="2147483668" r:id="rId13"/>
    <p:sldLayoutId id="2147483685"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89000" y="1149350"/>
            <a:ext cx="10414000" cy="2324100"/>
          </a:xfrm>
          <a:prstGeom prst="rect">
            <a:avLst/>
          </a:prstGeom>
          <a:ln w="12700">
            <a:miter lim="400000"/>
          </a:ln>
        </p:spPr>
        <p:txBody>
          <a:bodyPr lIns="50800" tIns="50800" rIns="50800" bIns="50800" anchor="b">
            <a:normAutofit/>
          </a:bodyPr>
          <a:lstStyle/>
          <a:p>
            <a:r>
              <a:rPr dirty="0"/>
              <a:t>Title Text</a:t>
            </a:r>
          </a:p>
        </p:txBody>
      </p:sp>
      <p:sp>
        <p:nvSpPr>
          <p:cNvPr id="4" name="Shape 4"/>
          <p:cNvSpPr>
            <a:spLocks noGrp="1"/>
          </p:cNvSpPr>
          <p:nvPr>
            <p:ph type="sldNum" sz="quarter" idx="2"/>
          </p:nvPr>
        </p:nvSpPr>
        <p:spPr>
          <a:xfrm>
            <a:off x="11507209" y="328867"/>
            <a:ext cx="352349" cy="256480"/>
          </a:xfrm>
          <a:prstGeom prst="rect">
            <a:avLst/>
          </a:prstGeom>
          <a:ln w="12700">
            <a:miter lim="400000"/>
          </a:ln>
        </p:spPr>
        <p:txBody>
          <a:bodyPr lIns="50800" tIns="50800" rIns="50800" bIns="50800">
            <a:spAutoFit/>
          </a:bodyPr>
          <a:lstStyle>
            <a:lvl1pPr algn="ctr">
              <a:defRPr sz="1000" cap="none" spc="0">
                <a:solidFill>
                  <a:srgbClr val="A6AAA9"/>
                </a:solidFill>
                <a:latin typeface="Arial" panose="020B0604020202020204"/>
                <a:ea typeface="Arial" panose="020B0604020202020204"/>
                <a:cs typeface="Arial" panose="020B0604020202020204"/>
                <a:sym typeface="Arial" panose="020B0604020202020204"/>
              </a:defRPr>
            </a:lvl1pPr>
          </a:lstStyle>
          <a:p>
            <a:fld id="{86CB4B4D-7CA3-9044-876B-883B54F8677D}" type="slidenum">
              <a:rPr/>
              <a:t>‹#›</a:t>
            </a:fld>
            <a:endParaRPr/>
          </a:p>
        </p:txBody>
      </p:sp>
      <p:sp>
        <p:nvSpPr>
          <p:cNvPr id="7" name="Shape 3"/>
          <p:cNvSpPr>
            <a:spLocks noGrp="1"/>
          </p:cNvSpPr>
          <p:nvPr>
            <p:ph type="body" idx="1"/>
          </p:nvPr>
        </p:nvSpPr>
        <p:spPr>
          <a:xfrm>
            <a:off x="889000" y="3860802"/>
            <a:ext cx="10414000" cy="793751"/>
          </a:xfrm>
          <a:prstGeom prst="rect">
            <a:avLst/>
          </a:prstGeom>
          <a:ln w="12700">
            <a:miter lim="400000"/>
          </a:ln>
        </p:spPr>
        <p:txBody>
          <a:bodyPr lIns="50800" tIns="50800" rIns="50800" bIns="50800">
            <a:noAutofit/>
          </a:bodyPr>
          <a:lstStyle/>
          <a:p>
            <a:pPr marL="114300" marR="0" lvl="0" indent="-114300" algn="l" defTabSz="457200" rtl="0" eaLnBrk="1" fontAlgn="auto" latinLnBrk="0" hangingPunct="1">
              <a:lnSpc>
                <a:spcPct val="90000"/>
              </a:lnSpc>
              <a:spcBef>
                <a:spcPts val="500"/>
              </a:spcBef>
              <a:spcAft>
                <a:spcPts val="600"/>
              </a:spcAft>
              <a:buClrTx/>
              <a:buSzTx/>
              <a:buFont typeface="Arial" panose="020B0604020202020204" pitchFamily="34" charset="0"/>
              <a:buChar char="•"/>
              <a:defRPr/>
            </a:pPr>
            <a:r>
              <a:rPr kumimoji="0" lang="en-US" sz="1400" b="0" i="0" u="none" strike="noStrike" kern="1200" cap="none" spc="15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CLICK TO EDIT MASTER TEXT STYLES</a:t>
            </a:r>
          </a:p>
          <a:p>
            <a:pPr marL="342900" marR="0" lvl="1"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a:pPr>
            <a:r>
              <a:rPr kumimoji="0" lang="en-US" sz="1200" b="0" i="0" u="none" strike="noStrike" kern="1200" cap="none" spc="15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SECOND LEVEL</a:t>
            </a:r>
          </a:p>
          <a:p>
            <a:pPr marL="571500" marR="0" lvl="2"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a:pPr>
            <a:r>
              <a:rPr kumimoji="0" lang="en-US" sz="1000" b="0" i="0" u="none" strike="noStrike" kern="1200" cap="none" spc="15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THIRD LEVEL</a:t>
            </a:r>
          </a:p>
          <a:p>
            <a:pPr marL="800100" marR="0" lvl="3"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a:pPr>
            <a:r>
              <a:rPr kumimoji="0" lang="en-US" sz="900" b="0" i="0" u="none" strike="noStrike" kern="1200" cap="none" spc="15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FOURTH LEVEL</a:t>
            </a:r>
          </a:p>
          <a:p>
            <a:pPr marL="1028700" marR="0" lvl="4"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a:pPr>
            <a:r>
              <a:rPr kumimoji="0" lang="en-US" sz="900" b="0" i="0" u="none" strike="noStrike" kern="1200" cap="none" spc="15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FIFTH LEVEL</a:t>
            </a:r>
          </a:p>
        </p:txBody>
      </p:sp>
    </p:spTree>
    <p:extLst>
      <p:ext uri="{BB962C8B-B14F-4D97-AF65-F5344CB8AC3E}">
        <p14:creationId xmlns:p14="http://schemas.microsoft.com/office/powerpoint/2010/main" val="64192014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Lst>
  <p:transition spd="med"/>
  <p:hf hdr="0" ftr="0" dt="0"/>
  <p:txStyles>
    <p:titleStyle>
      <a:lvl1pPr marL="0" marR="0" indent="0" algn="l" defTabSz="412750" rtl="0" latinLnBrk="0">
        <a:lnSpc>
          <a:spcPct val="100000"/>
        </a:lnSpc>
        <a:spcBef>
          <a:spcPts val="0"/>
        </a:spcBef>
        <a:spcAft>
          <a:spcPts val="0"/>
        </a:spcAft>
        <a:buClrTx/>
        <a:buSzTx/>
        <a:buFontTx/>
        <a:buNone/>
        <a:defRPr sz="4000" b="0" i="0" u="none" strike="noStrike" cap="all" spc="750" baseline="0">
          <a:ln>
            <a:noFill/>
          </a:ln>
          <a:solidFill>
            <a:srgbClr val="373842"/>
          </a:solidFill>
          <a:uFillTx/>
          <a:latin typeface="+mn-lt"/>
          <a:ea typeface="+mn-ea"/>
          <a:cs typeface="+mn-cs"/>
          <a:sym typeface="Nexa Light"/>
        </a:defRPr>
      </a:lvl1pPr>
      <a:lvl2pPr marL="0" marR="0" indent="1143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2pPr>
      <a:lvl3pPr marL="0" marR="0" indent="2286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3pPr>
      <a:lvl4pPr marL="0" marR="0" indent="3429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4pPr>
      <a:lvl5pPr marL="0" marR="0" indent="4572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5pPr>
      <a:lvl6pPr marL="0" marR="0" indent="5715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6pPr>
      <a:lvl7pPr marL="0" marR="0" indent="6858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7pPr>
      <a:lvl8pPr marL="0" marR="0" indent="8001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8pPr>
      <a:lvl9pPr marL="0" marR="0" indent="9144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9pPr>
    </p:titleStyle>
    <p:bodyStyle>
      <a:lvl1pPr marL="114300" marR="0" indent="-114300" algn="l" defTabSz="457200" rtl="0" eaLnBrk="1" fontAlgn="auto" latinLnBrk="0" hangingPunct="1">
        <a:lnSpc>
          <a:spcPct val="90000"/>
        </a:lnSpc>
        <a:spcBef>
          <a:spcPts val="500"/>
        </a:spcBef>
        <a:spcAft>
          <a:spcPts val="600"/>
        </a:spcAft>
        <a:buClrTx/>
        <a:buSzTx/>
        <a:buFont typeface="Arial" panose="020B0604020202020204" pitchFamily="34" charset="0"/>
        <a:buChar char="•"/>
        <a:defRPr sz="1600" b="0" i="0" u="none" strike="noStrike" cap="none" spc="150" baseline="0">
          <a:ln>
            <a:noFill/>
          </a:ln>
          <a:solidFill>
            <a:srgbClr val="373842"/>
          </a:solidFill>
          <a:uFillTx/>
          <a:latin typeface="Arial" panose="020B0604020202020204" pitchFamily="34" charset="0"/>
          <a:ea typeface="Open Sans" panose="020B0606030504020204" pitchFamily="34" charset="0"/>
          <a:cs typeface="Arial" panose="020B0604020202020204" pitchFamily="34" charset="0"/>
          <a:sym typeface="Nexa Light"/>
        </a:defRPr>
      </a:lvl1pPr>
      <a:lvl2pPr marL="342900" marR="0"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sz="1400" b="0" i="0" u="none" strike="noStrike" cap="none" spc="150" baseline="0">
          <a:ln>
            <a:noFill/>
          </a:ln>
          <a:solidFill>
            <a:srgbClr val="373842"/>
          </a:solidFill>
          <a:uFillTx/>
          <a:latin typeface="Arial" panose="020B0604020202020204" pitchFamily="34" charset="0"/>
          <a:ea typeface="Open Sans" panose="020B0606030504020204" pitchFamily="34" charset="0"/>
          <a:cs typeface="Arial" panose="020B0604020202020204" pitchFamily="34" charset="0"/>
          <a:sym typeface="Nexa Light"/>
        </a:defRPr>
      </a:lvl2pPr>
      <a:lvl3pPr marL="571500" marR="0"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sz="1200" b="0" i="0" u="none" strike="noStrike" cap="none" spc="150" baseline="0">
          <a:ln>
            <a:noFill/>
          </a:ln>
          <a:solidFill>
            <a:srgbClr val="373842"/>
          </a:solidFill>
          <a:uFillTx/>
          <a:latin typeface="Arial" panose="020B0604020202020204" pitchFamily="34" charset="0"/>
          <a:ea typeface="Open Sans" panose="020B0606030504020204" pitchFamily="34" charset="0"/>
          <a:cs typeface="Arial" panose="020B0604020202020204" pitchFamily="34" charset="0"/>
          <a:sym typeface="Nexa Light"/>
        </a:defRPr>
      </a:lvl3pPr>
      <a:lvl4pPr marL="800100" marR="0"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sz="1000" b="0" i="0" u="none" strike="noStrike" cap="none" spc="150" baseline="0">
          <a:ln>
            <a:noFill/>
          </a:ln>
          <a:solidFill>
            <a:srgbClr val="373842"/>
          </a:solidFill>
          <a:uFillTx/>
          <a:latin typeface="Arial" panose="020B0604020202020204" pitchFamily="34" charset="0"/>
          <a:ea typeface="Open Sans" panose="020B0606030504020204" pitchFamily="34" charset="0"/>
          <a:cs typeface="Arial" panose="020B0604020202020204" pitchFamily="34" charset="0"/>
          <a:sym typeface="Nexa Light"/>
        </a:defRPr>
      </a:lvl4pPr>
      <a:lvl5pPr marL="1028700" marR="0"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sz="1000" b="0" i="0" u="none" strike="noStrike" cap="none" spc="150" baseline="0">
          <a:ln>
            <a:noFill/>
          </a:ln>
          <a:solidFill>
            <a:srgbClr val="373842"/>
          </a:solidFill>
          <a:uFillTx/>
          <a:latin typeface="Arial" panose="020B0604020202020204" pitchFamily="34" charset="0"/>
          <a:ea typeface="Open Sans" panose="020B0606030504020204" pitchFamily="34" charset="0"/>
          <a:cs typeface="Arial" panose="020B0604020202020204" pitchFamily="34" charset="0"/>
          <a:sym typeface="Nexa Light"/>
        </a:defRPr>
      </a:lvl5pPr>
      <a:lvl6pPr marL="0" marR="0" indent="5715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6pPr>
      <a:lvl7pPr marL="0" marR="0" indent="6858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7pPr>
      <a:lvl8pPr marL="0" marR="0" indent="8001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8pPr>
      <a:lvl9pPr marL="0" marR="0" indent="9144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9pPr>
    </p:bodyStyle>
    <p:otherStyle>
      <a:lvl1pPr marL="0" marR="0" indent="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1pPr>
      <a:lvl2pPr marL="0" marR="0" indent="1143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2pPr>
      <a:lvl3pPr marL="0" marR="0" indent="2286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3pPr>
      <a:lvl4pPr marL="0" marR="0" indent="3429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4pPr>
      <a:lvl5pPr marL="0" marR="0" indent="4572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5pPr>
      <a:lvl6pPr marL="0" marR="0" indent="5715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6pPr>
      <a:lvl7pPr marL="0" marR="0" indent="6858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7pPr>
      <a:lvl8pPr marL="0" marR="0" indent="8001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8pPr>
      <a:lvl9pPr marL="0" marR="0" indent="9144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89000" y="1149350"/>
            <a:ext cx="10414000" cy="2324100"/>
          </a:xfrm>
          <a:prstGeom prst="rect">
            <a:avLst/>
          </a:prstGeom>
          <a:ln w="12700">
            <a:miter lim="400000"/>
          </a:ln>
        </p:spPr>
        <p:txBody>
          <a:bodyPr lIns="50800" tIns="50800" rIns="50800" bIns="50800" anchor="b">
            <a:normAutofit/>
          </a:bodyPr>
          <a:lstStyle/>
          <a:p>
            <a:r>
              <a:rPr dirty="0"/>
              <a:t>Title Text</a:t>
            </a:r>
          </a:p>
        </p:txBody>
      </p:sp>
      <p:sp>
        <p:nvSpPr>
          <p:cNvPr id="4" name="Shape 4"/>
          <p:cNvSpPr>
            <a:spLocks noGrp="1"/>
          </p:cNvSpPr>
          <p:nvPr>
            <p:ph type="sldNum" sz="quarter" idx="2"/>
          </p:nvPr>
        </p:nvSpPr>
        <p:spPr>
          <a:xfrm>
            <a:off x="11507209" y="328867"/>
            <a:ext cx="352349" cy="256480"/>
          </a:xfrm>
          <a:prstGeom prst="rect">
            <a:avLst/>
          </a:prstGeom>
          <a:ln w="12700">
            <a:miter lim="400000"/>
          </a:ln>
        </p:spPr>
        <p:txBody>
          <a:bodyPr lIns="50800" tIns="50800" rIns="50800" bIns="50800">
            <a:spAutoFit/>
          </a:bodyPr>
          <a:lstStyle>
            <a:lvl1pPr algn="ctr">
              <a:defRPr sz="1000" cap="none" spc="0">
                <a:solidFill>
                  <a:srgbClr val="A6AAA9"/>
                </a:solidFill>
                <a:latin typeface="Arial" panose="020B0604020202020204"/>
                <a:ea typeface="Arial" panose="020B0604020202020204"/>
                <a:cs typeface="Arial" panose="020B0604020202020204"/>
                <a:sym typeface="Arial" panose="020B0604020202020204"/>
              </a:defRPr>
            </a:lvl1pPr>
          </a:lstStyle>
          <a:p>
            <a:fld id="{86CB4B4D-7CA3-9044-876B-883B54F8677D}" type="slidenum">
              <a:rPr/>
              <a:t>‹#›</a:t>
            </a:fld>
            <a:endParaRPr/>
          </a:p>
        </p:txBody>
      </p:sp>
      <p:sp>
        <p:nvSpPr>
          <p:cNvPr id="7" name="Shape 3"/>
          <p:cNvSpPr>
            <a:spLocks noGrp="1"/>
          </p:cNvSpPr>
          <p:nvPr>
            <p:ph type="body" idx="1"/>
          </p:nvPr>
        </p:nvSpPr>
        <p:spPr>
          <a:xfrm>
            <a:off x="889000" y="3860802"/>
            <a:ext cx="10288639" cy="793751"/>
          </a:xfrm>
          <a:prstGeom prst="rect">
            <a:avLst/>
          </a:prstGeom>
          <a:ln w="12700">
            <a:miter lim="400000"/>
          </a:ln>
        </p:spPr>
        <p:txBody>
          <a:bodyPr lIns="50800" tIns="50800" rIns="50800" bIns="50800">
            <a:noAutofit/>
          </a:bodyPr>
          <a:lstStyle/>
          <a:p>
            <a:pPr marL="114300" marR="0" lvl="0" indent="-114300" algn="l" defTabSz="457200" rtl="0" eaLnBrk="1" fontAlgn="auto" latinLnBrk="0" hangingPunct="1">
              <a:lnSpc>
                <a:spcPct val="90000"/>
              </a:lnSpc>
              <a:spcBef>
                <a:spcPts val="500"/>
              </a:spcBef>
              <a:spcAft>
                <a:spcPts val="600"/>
              </a:spcAft>
              <a:buClrTx/>
              <a:buSzTx/>
              <a:buFont typeface="Arial" panose="020B0604020202020204" pitchFamily="34" charset="0"/>
              <a:buChar char="•"/>
              <a:defRPr/>
            </a:pPr>
            <a:r>
              <a:rPr kumimoji="0" lang="en-US" sz="1400" b="0" i="0" u="none" strike="noStrike" kern="1200" cap="none" spc="15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CLICK TO EDIT MASTER TEXT STYLES</a:t>
            </a:r>
          </a:p>
          <a:p>
            <a:pPr marL="342900" marR="0" lvl="1"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a:pPr>
            <a:r>
              <a:rPr kumimoji="0" lang="en-US" sz="1200" b="0" i="0" u="none" strike="noStrike" kern="1200" cap="none" spc="15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SECOND LEVEL</a:t>
            </a:r>
          </a:p>
          <a:p>
            <a:pPr marL="571500" marR="0" lvl="2"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a:pPr>
            <a:r>
              <a:rPr kumimoji="0" lang="en-US" sz="1000" b="0" i="0" u="none" strike="noStrike" kern="1200" cap="none" spc="15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THIRD LEVEL</a:t>
            </a:r>
          </a:p>
          <a:p>
            <a:pPr marL="800100" marR="0" lvl="3"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a:pPr>
            <a:r>
              <a:rPr kumimoji="0" lang="en-US" sz="900" b="0" i="0" u="none" strike="noStrike" kern="1200" cap="none" spc="15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FOURTH LEVEL</a:t>
            </a:r>
          </a:p>
          <a:p>
            <a:pPr marL="1028700" marR="0" lvl="4"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a:pPr>
            <a:r>
              <a:rPr kumimoji="0" lang="en-US" sz="900" b="0" i="0" u="none" strike="noStrike" kern="1200" cap="none" spc="15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FIFTH LEVEL</a:t>
            </a:r>
          </a:p>
        </p:txBody>
      </p:sp>
    </p:spTree>
    <p:extLst>
      <p:ext uri="{BB962C8B-B14F-4D97-AF65-F5344CB8AC3E}">
        <p14:creationId xmlns:p14="http://schemas.microsoft.com/office/powerpoint/2010/main" val="30057419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Lst>
  <p:transition spd="med"/>
  <p:hf hdr="0" ftr="0" dt="0"/>
  <p:txStyles>
    <p:titleStyle>
      <a:lvl1pPr marL="0" marR="0" indent="0" algn="l" defTabSz="412750" rtl="0" latinLnBrk="0">
        <a:lnSpc>
          <a:spcPct val="100000"/>
        </a:lnSpc>
        <a:spcBef>
          <a:spcPts val="0"/>
        </a:spcBef>
        <a:spcAft>
          <a:spcPts val="0"/>
        </a:spcAft>
        <a:buClrTx/>
        <a:buSzTx/>
        <a:buFontTx/>
        <a:buNone/>
        <a:defRPr sz="4000" b="0" i="0" u="none" strike="noStrike" cap="all" spc="750" baseline="0">
          <a:ln>
            <a:noFill/>
          </a:ln>
          <a:solidFill>
            <a:srgbClr val="373842"/>
          </a:solidFill>
          <a:uFillTx/>
          <a:latin typeface="Arial" panose="020B0604020202020204" pitchFamily="34" charset="0"/>
          <a:ea typeface="+mn-ea"/>
          <a:cs typeface="Arial" panose="020B0604020202020204" pitchFamily="34" charset="0"/>
          <a:sym typeface="Nexa Light"/>
        </a:defRPr>
      </a:lvl1pPr>
      <a:lvl2pPr marL="0" marR="0" indent="1143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2pPr>
      <a:lvl3pPr marL="0" marR="0" indent="2286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3pPr>
      <a:lvl4pPr marL="0" marR="0" indent="3429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4pPr>
      <a:lvl5pPr marL="0" marR="0" indent="4572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5pPr>
      <a:lvl6pPr marL="0" marR="0" indent="5715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6pPr>
      <a:lvl7pPr marL="0" marR="0" indent="6858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7pPr>
      <a:lvl8pPr marL="0" marR="0" indent="8001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8pPr>
      <a:lvl9pPr marL="0" marR="0" indent="9144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9pPr>
    </p:titleStyle>
    <p:bodyStyle>
      <a:lvl1pPr marL="114300" marR="0" indent="-114300" algn="l" defTabSz="457200" rtl="0" eaLnBrk="1" fontAlgn="auto" latinLnBrk="0" hangingPunct="1">
        <a:lnSpc>
          <a:spcPct val="90000"/>
        </a:lnSpc>
        <a:spcBef>
          <a:spcPts val="500"/>
        </a:spcBef>
        <a:spcAft>
          <a:spcPts val="600"/>
        </a:spcAft>
        <a:buClrTx/>
        <a:buSzTx/>
        <a:buFont typeface="Arial" panose="020B0604020202020204" pitchFamily="34" charset="0"/>
        <a:buChar char="•"/>
        <a:defRPr sz="1600" b="0" i="0" u="none" strike="noStrike" cap="none" spc="150" baseline="0">
          <a:ln>
            <a:noFill/>
          </a:ln>
          <a:solidFill>
            <a:srgbClr val="373842"/>
          </a:solidFill>
          <a:uFillTx/>
          <a:latin typeface="Arial" panose="020B0604020202020204" pitchFamily="34" charset="0"/>
          <a:ea typeface="Open Sans" panose="020B0606030504020204" pitchFamily="34" charset="0"/>
          <a:cs typeface="Arial" panose="020B0604020202020204" pitchFamily="34" charset="0"/>
          <a:sym typeface="Nexa Light"/>
        </a:defRPr>
      </a:lvl1pPr>
      <a:lvl2pPr marL="342900" marR="0"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sz="1400" b="0" i="0" u="none" strike="noStrike" cap="none" spc="150" baseline="0">
          <a:ln>
            <a:noFill/>
          </a:ln>
          <a:solidFill>
            <a:srgbClr val="373842"/>
          </a:solidFill>
          <a:uFillTx/>
          <a:latin typeface="Arial" panose="020B0604020202020204" pitchFamily="34" charset="0"/>
          <a:ea typeface="Open Sans" panose="020B0606030504020204" pitchFamily="34" charset="0"/>
          <a:cs typeface="Arial" panose="020B0604020202020204" pitchFamily="34" charset="0"/>
          <a:sym typeface="Nexa Light"/>
        </a:defRPr>
      </a:lvl2pPr>
      <a:lvl3pPr marL="571500" marR="0"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sz="1200" b="0" i="0" u="none" strike="noStrike" cap="none" spc="150" baseline="0">
          <a:ln>
            <a:noFill/>
          </a:ln>
          <a:solidFill>
            <a:srgbClr val="373842"/>
          </a:solidFill>
          <a:uFillTx/>
          <a:latin typeface="Arial" panose="020B0604020202020204" pitchFamily="34" charset="0"/>
          <a:ea typeface="Open Sans" panose="020B0606030504020204" pitchFamily="34" charset="0"/>
          <a:cs typeface="Arial" panose="020B0604020202020204" pitchFamily="34" charset="0"/>
          <a:sym typeface="Nexa Light"/>
        </a:defRPr>
      </a:lvl3pPr>
      <a:lvl4pPr marL="800100" marR="0"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sz="1000" b="0" i="0" u="none" strike="noStrike" cap="none" spc="150" baseline="0">
          <a:ln>
            <a:noFill/>
          </a:ln>
          <a:solidFill>
            <a:srgbClr val="373842"/>
          </a:solidFill>
          <a:uFillTx/>
          <a:latin typeface="Arial" panose="020B0604020202020204" pitchFamily="34" charset="0"/>
          <a:ea typeface="Open Sans" panose="020B0606030504020204" pitchFamily="34" charset="0"/>
          <a:cs typeface="Arial" panose="020B0604020202020204" pitchFamily="34" charset="0"/>
          <a:sym typeface="Nexa Light"/>
        </a:defRPr>
      </a:lvl4pPr>
      <a:lvl5pPr marL="1028700" marR="0"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sz="1000" b="0" i="0" u="none" strike="noStrike" cap="none" spc="150" baseline="0">
          <a:ln>
            <a:noFill/>
          </a:ln>
          <a:solidFill>
            <a:srgbClr val="373842"/>
          </a:solidFill>
          <a:uFillTx/>
          <a:latin typeface="Arial" panose="020B0604020202020204" pitchFamily="34" charset="0"/>
          <a:ea typeface="Open Sans" panose="020B0606030504020204" pitchFamily="34" charset="0"/>
          <a:cs typeface="Arial" panose="020B0604020202020204" pitchFamily="34" charset="0"/>
          <a:sym typeface="Nexa Light"/>
        </a:defRPr>
      </a:lvl5pPr>
      <a:lvl6pPr marL="0" marR="0" indent="5715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6pPr>
      <a:lvl7pPr marL="0" marR="0" indent="6858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7pPr>
      <a:lvl8pPr marL="0" marR="0" indent="8001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8pPr>
      <a:lvl9pPr marL="0" marR="0" indent="9144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9pPr>
    </p:bodyStyle>
    <p:otherStyle>
      <a:lvl1pPr marL="0" marR="0" indent="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1pPr>
      <a:lvl2pPr marL="0" marR="0" indent="1143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2pPr>
      <a:lvl3pPr marL="0" marR="0" indent="2286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3pPr>
      <a:lvl4pPr marL="0" marR="0" indent="3429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4pPr>
      <a:lvl5pPr marL="0" marR="0" indent="4572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5pPr>
      <a:lvl6pPr marL="0" marR="0" indent="5715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6pPr>
      <a:lvl7pPr marL="0" marR="0" indent="6858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7pPr>
      <a:lvl8pPr marL="0" marR="0" indent="8001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8pPr>
      <a:lvl9pPr marL="0" marR="0" indent="9144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89000" y="1149350"/>
            <a:ext cx="10414000" cy="2324100"/>
          </a:xfrm>
          <a:prstGeom prst="rect">
            <a:avLst/>
          </a:prstGeom>
          <a:ln w="12700">
            <a:miter lim="400000"/>
          </a:ln>
        </p:spPr>
        <p:txBody>
          <a:bodyPr lIns="50800" tIns="50800" rIns="50800" bIns="50800" anchor="b">
            <a:normAutofit/>
          </a:bodyPr>
          <a:lstStyle/>
          <a:p>
            <a:r>
              <a:rPr dirty="0"/>
              <a:t>Title Text</a:t>
            </a:r>
          </a:p>
        </p:txBody>
      </p:sp>
      <p:sp>
        <p:nvSpPr>
          <p:cNvPr id="4" name="Shape 4"/>
          <p:cNvSpPr>
            <a:spLocks noGrp="1"/>
          </p:cNvSpPr>
          <p:nvPr>
            <p:ph type="sldNum" sz="quarter" idx="2"/>
          </p:nvPr>
        </p:nvSpPr>
        <p:spPr>
          <a:xfrm>
            <a:off x="11507209" y="328867"/>
            <a:ext cx="352349" cy="256480"/>
          </a:xfrm>
          <a:prstGeom prst="rect">
            <a:avLst/>
          </a:prstGeom>
          <a:ln w="12700">
            <a:miter lim="400000"/>
          </a:ln>
        </p:spPr>
        <p:txBody>
          <a:bodyPr lIns="50800" tIns="50800" rIns="50800" bIns="50800">
            <a:spAutoFit/>
          </a:bodyPr>
          <a:lstStyle>
            <a:lvl1pPr algn="ctr">
              <a:defRPr sz="1000" cap="none" spc="0">
                <a:solidFill>
                  <a:srgbClr val="A6AAA9"/>
                </a:solidFill>
                <a:latin typeface="Arial" panose="020B0604020202020204"/>
                <a:ea typeface="Arial" panose="020B0604020202020204"/>
                <a:cs typeface="Arial" panose="020B0604020202020204"/>
                <a:sym typeface="Arial" panose="020B0604020202020204"/>
              </a:defRPr>
            </a:lvl1pPr>
          </a:lstStyle>
          <a:p>
            <a:fld id="{86CB4B4D-7CA3-9044-876B-883B54F8677D}" type="slidenum">
              <a:rPr/>
              <a:t>‹#›</a:t>
            </a:fld>
            <a:endParaRPr/>
          </a:p>
        </p:txBody>
      </p:sp>
      <p:sp>
        <p:nvSpPr>
          <p:cNvPr id="7" name="Shape 3"/>
          <p:cNvSpPr>
            <a:spLocks noGrp="1"/>
          </p:cNvSpPr>
          <p:nvPr>
            <p:ph type="body" idx="1"/>
          </p:nvPr>
        </p:nvSpPr>
        <p:spPr>
          <a:xfrm>
            <a:off x="763638" y="3860802"/>
            <a:ext cx="10414001" cy="793751"/>
          </a:xfrm>
          <a:prstGeom prst="rect">
            <a:avLst/>
          </a:prstGeom>
          <a:ln w="12700">
            <a:miter lim="400000"/>
          </a:ln>
        </p:spPr>
        <p:txBody>
          <a:bodyPr lIns="50800" tIns="50800" rIns="50800" bIns="50800">
            <a:noAutofit/>
          </a:bodyPr>
          <a:lstStyle/>
          <a:p>
            <a:pPr marL="114300" marR="0" lvl="0" indent="-114300" algn="l" defTabSz="457200" rtl="0" eaLnBrk="1" fontAlgn="auto" latinLnBrk="0" hangingPunct="1">
              <a:lnSpc>
                <a:spcPct val="90000"/>
              </a:lnSpc>
              <a:spcBef>
                <a:spcPts val="500"/>
              </a:spcBef>
              <a:spcAft>
                <a:spcPts val="600"/>
              </a:spcAft>
              <a:buClrTx/>
              <a:buSzTx/>
              <a:buFont typeface="Arial" panose="020B0604020202020204" pitchFamily="34" charset="0"/>
              <a:buChar char="•"/>
              <a:defRPr/>
            </a:pPr>
            <a:r>
              <a:rPr kumimoji="0" lang="en-US" sz="1400" b="0" i="0" u="none" strike="noStrike" kern="1200" cap="none" spc="150" normalizeH="0" baseline="0" noProof="0" dirty="0">
                <a:ln>
                  <a:noFill/>
                </a:ln>
                <a:solidFill>
                  <a:sysClr val="windowText" lastClr="000000"/>
                </a:solidFill>
                <a:effectLst/>
                <a:uLnTx/>
                <a:uFillTx/>
                <a:latin typeface="Arial" panose="020B0604020202020204" pitchFamily="34" charset="0"/>
                <a:ea typeface="Arial" panose="020B0604020202020204" pitchFamily="34" charset="0"/>
                <a:cs typeface="Arial" panose="020B0604020202020204" pitchFamily="34" charset="0"/>
              </a:rPr>
              <a:t>CLICK TO EDIT MASTER TEXT STYLES</a:t>
            </a:r>
          </a:p>
          <a:p>
            <a:pPr marL="342900" marR="0" lvl="1"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a:pPr>
            <a:r>
              <a:rPr kumimoji="0" lang="en-US" sz="1200" b="0" i="0" u="none" strike="noStrike" kern="1200" cap="none" spc="150" normalizeH="0" baseline="0" noProof="0" dirty="0">
                <a:ln>
                  <a:noFill/>
                </a:ln>
                <a:solidFill>
                  <a:sysClr val="windowText" lastClr="000000"/>
                </a:solidFill>
                <a:effectLst/>
                <a:uLnTx/>
                <a:uFillTx/>
                <a:latin typeface="Arial" panose="020B0604020202020204" pitchFamily="34" charset="0"/>
                <a:ea typeface="Arial" panose="020B0604020202020204" pitchFamily="34" charset="0"/>
                <a:cs typeface="Arial" panose="020B0604020202020204" pitchFamily="34" charset="0"/>
              </a:rPr>
              <a:t>SECOND LEVEL</a:t>
            </a:r>
          </a:p>
          <a:p>
            <a:pPr marL="571500" marR="0" lvl="2"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a:pPr>
            <a:r>
              <a:rPr kumimoji="0" lang="en-US" sz="1000" b="0" i="0" u="none" strike="noStrike" kern="1200" cap="none" spc="150" normalizeH="0" baseline="0" noProof="0" dirty="0">
                <a:ln>
                  <a:noFill/>
                </a:ln>
                <a:solidFill>
                  <a:sysClr val="windowText" lastClr="000000"/>
                </a:solidFill>
                <a:effectLst/>
                <a:uLnTx/>
                <a:uFillTx/>
                <a:latin typeface="Arial" panose="020B0604020202020204" pitchFamily="34" charset="0"/>
                <a:ea typeface="Arial" panose="020B0604020202020204" pitchFamily="34" charset="0"/>
                <a:cs typeface="Arial" panose="020B0604020202020204" pitchFamily="34" charset="0"/>
              </a:rPr>
              <a:t>THIRD LEVEL</a:t>
            </a:r>
          </a:p>
          <a:p>
            <a:pPr marL="800100" marR="0" lvl="3"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a:pPr>
            <a:r>
              <a:rPr kumimoji="0" lang="en-US" sz="900" b="0" i="0" u="none" strike="noStrike" kern="1200" cap="none" spc="150" normalizeH="0" baseline="0" noProof="0" dirty="0">
                <a:ln>
                  <a:noFill/>
                </a:ln>
                <a:solidFill>
                  <a:sysClr val="windowText" lastClr="000000"/>
                </a:solidFill>
                <a:effectLst/>
                <a:uLnTx/>
                <a:uFillTx/>
                <a:latin typeface="Arial" panose="020B0604020202020204" pitchFamily="34" charset="0"/>
                <a:ea typeface="Arial" panose="020B0604020202020204" pitchFamily="34" charset="0"/>
                <a:cs typeface="Arial" panose="020B0604020202020204" pitchFamily="34" charset="0"/>
              </a:rPr>
              <a:t>FOURTH LEVEL</a:t>
            </a:r>
          </a:p>
          <a:p>
            <a:pPr marL="1028700" marR="0" lvl="4"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a:pPr>
            <a:r>
              <a:rPr kumimoji="0" lang="en-US" sz="900" b="0" i="0" u="none" strike="noStrike" kern="1200" cap="none" spc="150" normalizeH="0" baseline="0" noProof="0" dirty="0">
                <a:ln>
                  <a:noFill/>
                </a:ln>
                <a:solidFill>
                  <a:sysClr val="windowText" lastClr="000000"/>
                </a:solidFill>
                <a:effectLst/>
                <a:uLnTx/>
                <a:uFillTx/>
                <a:latin typeface="Arial" panose="020B0604020202020204" pitchFamily="34" charset="0"/>
                <a:ea typeface="Arial" panose="020B0604020202020204" pitchFamily="34" charset="0"/>
                <a:cs typeface="Arial" panose="020B0604020202020204" pitchFamily="34" charset="0"/>
              </a:rPr>
              <a:t>FIFTH LEVEL</a:t>
            </a:r>
          </a:p>
        </p:txBody>
      </p:sp>
    </p:spTree>
    <p:extLst>
      <p:ext uri="{BB962C8B-B14F-4D97-AF65-F5344CB8AC3E}">
        <p14:creationId xmlns:p14="http://schemas.microsoft.com/office/powerpoint/2010/main" val="91848216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transition spd="med"/>
  <p:hf hdr="0" ftr="0" dt="0"/>
  <p:txStyles>
    <p:titleStyle>
      <a:lvl1pPr marL="0" marR="0" indent="0" algn="l" defTabSz="412750" rtl="0" latinLnBrk="0">
        <a:lnSpc>
          <a:spcPct val="100000"/>
        </a:lnSpc>
        <a:spcBef>
          <a:spcPts val="0"/>
        </a:spcBef>
        <a:spcAft>
          <a:spcPts val="0"/>
        </a:spcAft>
        <a:buClrTx/>
        <a:buSzTx/>
        <a:buFontTx/>
        <a:buNone/>
        <a:defRPr sz="4000" b="0" i="0" u="none" strike="noStrike" cap="all" spc="750" baseline="0">
          <a:ln>
            <a:noFill/>
          </a:ln>
          <a:solidFill>
            <a:srgbClr val="373842"/>
          </a:solidFill>
          <a:uFillTx/>
          <a:latin typeface="+mj-lt"/>
          <a:ea typeface="+mn-ea"/>
          <a:cs typeface="+mn-cs"/>
          <a:sym typeface="Nexa Light"/>
        </a:defRPr>
      </a:lvl1pPr>
      <a:lvl2pPr marL="0" marR="0" indent="1143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2pPr>
      <a:lvl3pPr marL="0" marR="0" indent="2286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3pPr>
      <a:lvl4pPr marL="0" marR="0" indent="3429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4pPr>
      <a:lvl5pPr marL="0" marR="0" indent="4572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5pPr>
      <a:lvl6pPr marL="0" marR="0" indent="5715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6pPr>
      <a:lvl7pPr marL="0" marR="0" indent="6858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7pPr>
      <a:lvl8pPr marL="0" marR="0" indent="8001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8pPr>
      <a:lvl9pPr marL="0" marR="0" indent="9144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9pPr>
    </p:titleStyle>
    <p:bodyStyle>
      <a:lvl1pPr marL="114300" marR="0" indent="-114300" algn="l" defTabSz="457200" rtl="0" eaLnBrk="1" fontAlgn="auto" latinLnBrk="0" hangingPunct="1">
        <a:lnSpc>
          <a:spcPct val="90000"/>
        </a:lnSpc>
        <a:spcBef>
          <a:spcPts val="500"/>
        </a:spcBef>
        <a:spcAft>
          <a:spcPts val="600"/>
        </a:spcAft>
        <a:buClrTx/>
        <a:buSzTx/>
        <a:buFont typeface="Arial" panose="020B0604020202020204" pitchFamily="34" charset="0"/>
        <a:buChar char="•"/>
        <a:defRPr sz="1000" b="0" i="0" u="none" strike="noStrike" cap="none" spc="150" baseline="0">
          <a:ln>
            <a:noFill/>
          </a:ln>
          <a:solidFill>
            <a:srgbClr val="373842"/>
          </a:solidFill>
          <a:uFillTx/>
          <a:latin typeface="+mn-lt"/>
          <a:ea typeface="Arial" panose="020B0604020202020204" pitchFamily="34" charset="0"/>
          <a:cs typeface="Arial" panose="020B0604020202020204" pitchFamily="34" charset="0"/>
          <a:sym typeface="Nexa Light"/>
        </a:defRPr>
      </a:lvl1pPr>
      <a:lvl2pPr marL="342900" marR="0"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sz="1000" b="0" i="0" u="none" strike="noStrike" cap="none" spc="150" baseline="0">
          <a:ln>
            <a:noFill/>
          </a:ln>
          <a:solidFill>
            <a:srgbClr val="373842"/>
          </a:solidFill>
          <a:uFillTx/>
          <a:latin typeface="+mn-lt"/>
          <a:ea typeface="Arial" panose="020B0604020202020204" pitchFamily="34" charset="0"/>
          <a:cs typeface="Arial" panose="020B0604020202020204" pitchFamily="34" charset="0"/>
          <a:sym typeface="Nexa Light"/>
        </a:defRPr>
      </a:lvl2pPr>
      <a:lvl3pPr marL="571500" marR="0"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sz="1000" b="0" i="0" u="none" strike="noStrike" cap="none" spc="150" baseline="0">
          <a:ln>
            <a:noFill/>
          </a:ln>
          <a:solidFill>
            <a:srgbClr val="373842"/>
          </a:solidFill>
          <a:uFillTx/>
          <a:latin typeface="+mn-lt"/>
          <a:ea typeface="Arial" panose="020B0604020202020204" pitchFamily="34" charset="0"/>
          <a:cs typeface="Arial" panose="020B0604020202020204" pitchFamily="34" charset="0"/>
          <a:sym typeface="Nexa Light"/>
        </a:defRPr>
      </a:lvl3pPr>
      <a:lvl4pPr marL="800100" marR="0"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sz="1000" b="0" i="0" u="none" strike="noStrike" cap="none" spc="150" baseline="0">
          <a:ln>
            <a:noFill/>
          </a:ln>
          <a:solidFill>
            <a:srgbClr val="373842"/>
          </a:solidFill>
          <a:uFillTx/>
          <a:latin typeface="+mn-lt"/>
          <a:ea typeface="Arial" panose="020B0604020202020204" pitchFamily="34" charset="0"/>
          <a:cs typeface="Arial" panose="020B0604020202020204" pitchFamily="34" charset="0"/>
          <a:sym typeface="Nexa Light"/>
        </a:defRPr>
      </a:lvl4pPr>
      <a:lvl5pPr marL="1028700" marR="0"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sz="1000" b="0" i="0" u="none" strike="noStrike" cap="none" spc="150" baseline="0">
          <a:ln>
            <a:noFill/>
          </a:ln>
          <a:solidFill>
            <a:srgbClr val="373842"/>
          </a:solidFill>
          <a:uFillTx/>
          <a:latin typeface="+mn-lt"/>
          <a:ea typeface="Arial" panose="020B0604020202020204" pitchFamily="34" charset="0"/>
          <a:cs typeface="Arial" panose="020B0604020202020204" pitchFamily="34" charset="0"/>
          <a:sym typeface="Nexa Light"/>
        </a:defRPr>
      </a:lvl5pPr>
      <a:lvl6pPr marL="0" marR="0" indent="5715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6pPr>
      <a:lvl7pPr marL="0" marR="0" indent="6858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7pPr>
      <a:lvl8pPr marL="0" marR="0" indent="8001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8pPr>
      <a:lvl9pPr marL="0" marR="0" indent="9144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9pPr>
    </p:bodyStyle>
    <p:otherStyle>
      <a:lvl1pPr marL="0" marR="0" indent="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1pPr>
      <a:lvl2pPr marL="0" marR="0" indent="1143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2pPr>
      <a:lvl3pPr marL="0" marR="0" indent="2286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3pPr>
      <a:lvl4pPr marL="0" marR="0" indent="3429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4pPr>
      <a:lvl5pPr marL="0" marR="0" indent="4572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5pPr>
      <a:lvl6pPr marL="0" marR="0" indent="5715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6pPr>
      <a:lvl7pPr marL="0" marR="0" indent="6858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7pPr>
      <a:lvl8pPr marL="0" marR="0" indent="8001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8pPr>
      <a:lvl9pPr marL="0" marR="0" indent="9144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forbes.com/sites/jacobmorgan/2014/05/13/simple-explanation-internet-things-that-anyone-can-understand/#ef2433f1d091" TargetMode="External"/><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2AD01-B626-8541-DD34-941AFABB4017}"/>
              </a:ext>
            </a:extLst>
          </p:cNvPr>
          <p:cNvSpPr>
            <a:spLocks noGrp="1"/>
          </p:cNvSpPr>
          <p:nvPr>
            <p:ph type="body" sz="quarter" idx="12"/>
          </p:nvPr>
        </p:nvSpPr>
        <p:spPr>
          <a:xfrm>
            <a:off x="0" y="4161824"/>
            <a:ext cx="12192000" cy="650141"/>
          </a:xfrm>
        </p:spPr>
        <p:txBody>
          <a:bodyPr/>
          <a:lstStyle/>
          <a:p>
            <a:r>
              <a:rPr lang="en-US" sz="4800" dirty="0"/>
              <a:t>CEN 3078 Computer Security</a:t>
            </a:r>
            <a:endParaRPr lang="en-US" sz="2000" b="0" dirty="0"/>
          </a:p>
        </p:txBody>
      </p:sp>
      <p:sp>
        <p:nvSpPr>
          <p:cNvPr id="3" name="Text Placeholder 2">
            <a:extLst>
              <a:ext uri="{FF2B5EF4-FFF2-40B4-BE49-F238E27FC236}">
                <a16:creationId xmlns:a16="http://schemas.microsoft.com/office/drawing/2014/main" id="{C74AC5A7-CF21-681C-AD2A-CAFD76C83228}"/>
              </a:ext>
            </a:extLst>
          </p:cNvPr>
          <p:cNvSpPr>
            <a:spLocks noGrp="1"/>
          </p:cNvSpPr>
          <p:nvPr>
            <p:ph type="body" sz="quarter" idx="13"/>
          </p:nvPr>
        </p:nvSpPr>
        <p:spPr>
          <a:xfrm>
            <a:off x="2758705" y="5663508"/>
            <a:ext cx="6674590" cy="350227"/>
          </a:xfrm>
        </p:spPr>
        <p:txBody>
          <a:bodyPr/>
          <a:lstStyle/>
          <a:p>
            <a:r>
              <a:rPr lang="en-US" sz="2400" dirty="0"/>
              <a:t>Module 5 – Cloud and IoT Security</a:t>
            </a:r>
          </a:p>
        </p:txBody>
      </p:sp>
    </p:spTree>
    <p:extLst>
      <p:ext uri="{BB962C8B-B14F-4D97-AF65-F5344CB8AC3E}">
        <p14:creationId xmlns:p14="http://schemas.microsoft.com/office/powerpoint/2010/main" val="553553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1953"/>
          <p:cNvSpPr/>
          <p:nvPr/>
        </p:nvSpPr>
        <p:spPr>
          <a:xfrm>
            <a:off x="462130" y="32269"/>
            <a:ext cx="10804849" cy="5981700"/>
          </a:xfrm>
          <a:prstGeom prst="rect">
            <a:avLst/>
          </a:prstGeom>
          <a:solidFill>
            <a:srgbClr val="FFFFFF"/>
          </a:solidFill>
          <a:ln w="76200">
            <a:noFill/>
            <a:miter lim="400000"/>
          </a:ln>
        </p:spPr>
        <p:txBody>
          <a:bodyPr lIns="25400" tIns="25400" rIns="25400" bIns="25400" anchor="ct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cs typeface="Arial" panose="020B0604020202020204"/>
              <a:sym typeface="Arial" panose="020B0604020202020204"/>
            </a:endParaRPr>
          </a:p>
        </p:txBody>
      </p:sp>
      <p:grpSp>
        <p:nvGrpSpPr>
          <p:cNvPr id="6" name="Group 2149"/>
          <p:cNvGrpSpPr/>
          <p:nvPr/>
        </p:nvGrpSpPr>
        <p:grpSpPr>
          <a:xfrm>
            <a:off x="1786146" y="-1"/>
            <a:ext cx="8464408" cy="1300756"/>
            <a:chOff x="718220" y="5"/>
            <a:chExt cx="16928813" cy="2601510"/>
          </a:xfrm>
        </p:grpSpPr>
        <p:sp>
          <p:nvSpPr>
            <p:cNvPr id="7" name="Shape 2144"/>
            <p:cNvSpPr/>
            <p:nvPr/>
          </p:nvSpPr>
          <p:spPr>
            <a:xfrm rot="10800000" flipH="1">
              <a:off x="3599598" y="5"/>
              <a:ext cx="4893853" cy="2038642"/>
            </a:xfrm>
            <a:custGeom>
              <a:avLst/>
              <a:gdLst/>
              <a:ahLst/>
              <a:cxnLst>
                <a:cxn ang="0">
                  <a:pos x="wd2" y="hd2"/>
                </a:cxn>
                <a:cxn ang="5400000">
                  <a:pos x="wd2" y="hd2"/>
                </a:cxn>
                <a:cxn ang="10800000">
                  <a:pos x="wd2" y="hd2"/>
                </a:cxn>
                <a:cxn ang="16200000">
                  <a:pos x="wd2" y="hd2"/>
                </a:cxn>
              </a:cxnLst>
              <a:rect l="0" t="0" r="r" b="b"/>
              <a:pathLst>
                <a:path w="20916" h="21429" extrusionOk="0">
                  <a:moveTo>
                    <a:pt x="10610" y="16"/>
                  </a:moveTo>
                  <a:cubicBezTo>
                    <a:pt x="9215" y="-171"/>
                    <a:pt x="7871" y="1284"/>
                    <a:pt x="6957" y="3882"/>
                  </a:cubicBezTo>
                  <a:cubicBezTo>
                    <a:pt x="6342" y="5630"/>
                    <a:pt x="5962" y="7801"/>
                    <a:pt x="5867" y="10099"/>
                  </a:cubicBezTo>
                  <a:cubicBezTo>
                    <a:pt x="4450" y="7602"/>
                    <a:pt x="2518" y="7864"/>
                    <a:pt x="1222" y="10730"/>
                  </a:cubicBezTo>
                  <a:cubicBezTo>
                    <a:pt x="0" y="13431"/>
                    <a:pt x="-347" y="17795"/>
                    <a:pt x="370" y="21429"/>
                  </a:cubicBezTo>
                  <a:lnTo>
                    <a:pt x="20569" y="21429"/>
                  </a:lnTo>
                  <a:cubicBezTo>
                    <a:pt x="20591" y="20714"/>
                    <a:pt x="20624" y="19990"/>
                    <a:pt x="20661" y="19258"/>
                  </a:cubicBezTo>
                  <a:cubicBezTo>
                    <a:pt x="20881" y="14902"/>
                    <a:pt x="21253" y="10266"/>
                    <a:pt x="20267" y="6601"/>
                  </a:cubicBezTo>
                  <a:cubicBezTo>
                    <a:pt x="18890" y="1484"/>
                    <a:pt x="15885" y="1154"/>
                    <a:pt x="14328" y="5949"/>
                  </a:cubicBezTo>
                  <a:cubicBezTo>
                    <a:pt x="13633" y="2548"/>
                    <a:pt x="12224" y="233"/>
                    <a:pt x="10610" y="16"/>
                  </a:cubicBezTo>
                  <a:close/>
                </a:path>
              </a:pathLst>
            </a:custGeom>
            <a:solidFill>
              <a:srgbClr val="1F71CB">
                <a:alpha val="84000"/>
              </a:srgb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cs typeface="Arial" panose="020B0604020202020204"/>
                <a:sym typeface="Arial" panose="020B0604020202020204"/>
              </a:endParaRPr>
            </a:p>
          </p:txBody>
        </p:sp>
        <p:sp>
          <p:nvSpPr>
            <p:cNvPr id="8" name="Shape 2145"/>
            <p:cNvSpPr/>
            <p:nvPr/>
          </p:nvSpPr>
          <p:spPr>
            <a:xfrm rot="10800000" flipH="1">
              <a:off x="13722410" y="5"/>
              <a:ext cx="3924625" cy="1611011"/>
            </a:xfrm>
            <a:custGeom>
              <a:avLst/>
              <a:gdLst/>
              <a:ahLst/>
              <a:cxnLst>
                <a:cxn ang="0">
                  <a:pos x="wd2" y="hd2"/>
                </a:cxn>
                <a:cxn ang="5400000">
                  <a:pos x="wd2" y="hd2"/>
                </a:cxn>
                <a:cxn ang="10800000">
                  <a:pos x="wd2" y="hd2"/>
                </a:cxn>
                <a:cxn ang="16200000">
                  <a:pos x="wd2" y="hd2"/>
                </a:cxn>
              </a:cxnLst>
              <a:rect l="0" t="0" r="r" b="b"/>
              <a:pathLst>
                <a:path w="20651" h="21039" extrusionOk="0">
                  <a:moveTo>
                    <a:pt x="14272" y="1659"/>
                  </a:moveTo>
                  <a:cubicBezTo>
                    <a:pt x="12881" y="-95"/>
                    <a:pt x="11273" y="-561"/>
                    <a:pt x="9820" y="757"/>
                  </a:cubicBezTo>
                  <a:cubicBezTo>
                    <a:pt x="8543" y="1916"/>
                    <a:pt x="7520" y="4357"/>
                    <a:pt x="7005" y="7484"/>
                  </a:cubicBezTo>
                  <a:cubicBezTo>
                    <a:pt x="6169" y="5526"/>
                    <a:pt x="5026" y="4592"/>
                    <a:pt x="3885" y="4935"/>
                  </a:cubicBezTo>
                  <a:cubicBezTo>
                    <a:pt x="791" y="5864"/>
                    <a:pt x="-949" y="14247"/>
                    <a:pt x="542" y="21039"/>
                  </a:cubicBezTo>
                  <a:lnTo>
                    <a:pt x="20651" y="21039"/>
                  </a:lnTo>
                  <a:cubicBezTo>
                    <a:pt x="20132" y="17640"/>
                    <a:pt x="18787" y="15217"/>
                    <a:pt x="17204" y="15217"/>
                  </a:cubicBezTo>
                  <a:cubicBezTo>
                    <a:pt x="17054" y="15217"/>
                    <a:pt x="16911" y="15243"/>
                    <a:pt x="16766" y="15278"/>
                  </a:cubicBezTo>
                  <a:cubicBezTo>
                    <a:pt x="17126" y="12854"/>
                    <a:pt x="17102" y="10182"/>
                    <a:pt x="16699" y="7800"/>
                  </a:cubicBezTo>
                  <a:cubicBezTo>
                    <a:pt x="16237" y="5074"/>
                    <a:pt x="15335" y="2999"/>
                    <a:pt x="14272" y="1659"/>
                  </a:cubicBezTo>
                  <a:close/>
                </a:path>
              </a:pathLst>
            </a:custGeom>
            <a:solidFill>
              <a:schemeClr val="accent1">
                <a:satOff val="-3346"/>
                <a:lumOff val="26614"/>
                <a:alpha val="74000"/>
              </a:scheme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cs typeface="Arial" panose="020B0604020202020204"/>
                <a:sym typeface="Arial" panose="020B0604020202020204"/>
              </a:endParaRPr>
            </a:p>
          </p:txBody>
        </p:sp>
        <p:sp>
          <p:nvSpPr>
            <p:cNvPr id="9" name="Shape 2146"/>
            <p:cNvSpPr/>
            <p:nvPr/>
          </p:nvSpPr>
          <p:spPr>
            <a:xfrm rot="10800000" flipH="1">
              <a:off x="10722228" y="5"/>
              <a:ext cx="4318148" cy="2062357"/>
            </a:xfrm>
            <a:custGeom>
              <a:avLst/>
              <a:gdLst/>
              <a:ahLst/>
              <a:cxnLst>
                <a:cxn ang="0">
                  <a:pos x="wd2" y="hd2"/>
                </a:cxn>
                <a:cxn ang="5400000">
                  <a:pos x="wd2" y="hd2"/>
                </a:cxn>
                <a:cxn ang="10800000">
                  <a:pos x="wd2" y="hd2"/>
                </a:cxn>
                <a:cxn ang="16200000">
                  <a:pos x="wd2" y="hd2"/>
                </a:cxn>
              </a:cxnLst>
              <a:rect l="0" t="0" r="r" b="b"/>
              <a:pathLst>
                <a:path w="21409" h="20697" extrusionOk="0">
                  <a:moveTo>
                    <a:pt x="11019" y="358"/>
                  </a:moveTo>
                  <a:cubicBezTo>
                    <a:pt x="8471" y="-903"/>
                    <a:pt x="5824" y="1237"/>
                    <a:pt x="4410" y="5640"/>
                  </a:cubicBezTo>
                  <a:cubicBezTo>
                    <a:pt x="3317" y="5265"/>
                    <a:pt x="2200" y="5956"/>
                    <a:pt x="1398" y="7505"/>
                  </a:cubicBezTo>
                  <a:cubicBezTo>
                    <a:pt x="-191" y="10568"/>
                    <a:pt x="-51" y="15426"/>
                    <a:pt x="64" y="19892"/>
                  </a:cubicBezTo>
                  <a:cubicBezTo>
                    <a:pt x="71" y="20163"/>
                    <a:pt x="79" y="20430"/>
                    <a:pt x="84" y="20697"/>
                  </a:cubicBezTo>
                  <a:lnTo>
                    <a:pt x="21409" y="20697"/>
                  </a:lnTo>
                  <a:cubicBezTo>
                    <a:pt x="21112" y="16748"/>
                    <a:pt x="19577" y="13652"/>
                    <a:pt x="17625" y="13067"/>
                  </a:cubicBezTo>
                  <a:cubicBezTo>
                    <a:pt x="17048" y="12894"/>
                    <a:pt x="16461" y="12964"/>
                    <a:pt x="15899" y="13273"/>
                  </a:cubicBezTo>
                  <a:cubicBezTo>
                    <a:pt x="15890" y="11050"/>
                    <a:pt x="15614" y="8865"/>
                    <a:pt x="15096" y="6905"/>
                  </a:cubicBezTo>
                  <a:cubicBezTo>
                    <a:pt x="14240" y="3668"/>
                    <a:pt x="12780" y="1230"/>
                    <a:pt x="11019" y="358"/>
                  </a:cubicBezTo>
                  <a:close/>
                </a:path>
              </a:pathLst>
            </a:custGeom>
            <a:solidFill>
              <a:schemeClr val="accent1">
                <a:hueOff val="47394"/>
                <a:satOff val="-25744"/>
                <a:lumOff val="-7535"/>
                <a:alpha val="80000"/>
              </a:scheme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a:solidFill>
                  <a:srgbClr val="FFFFFF"/>
                </a:solidFill>
                <a:latin typeface="Arial" panose="020B0604020202020204"/>
                <a:cs typeface="Arial" panose="020B0604020202020204"/>
                <a:sym typeface="Arial" panose="020B0604020202020204"/>
              </a:endParaRPr>
            </a:p>
          </p:txBody>
        </p:sp>
        <p:sp>
          <p:nvSpPr>
            <p:cNvPr id="10" name="Shape 2147"/>
            <p:cNvSpPr/>
            <p:nvPr/>
          </p:nvSpPr>
          <p:spPr>
            <a:xfrm rot="10800000" flipH="1">
              <a:off x="718220" y="5"/>
              <a:ext cx="4187807" cy="1549625"/>
            </a:xfrm>
            <a:custGeom>
              <a:avLst/>
              <a:gdLst/>
              <a:ahLst/>
              <a:cxnLst>
                <a:cxn ang="0">
                  <a:pos x="wd2" y="hd2"/>
                </a:cxn>
                <a:cxn ang="5400000">
                  <a:pos x="wd2" y="hd2"/>
                </a:cxn>
                <a:cxn ang="10800000">
                  <a:pos x="wd2" y="hd2"/>
                </a:cxn>
                <a:cxn ang="16200000">
                  <a:pos x="wd2" y="hd2"/>
                </a:cxn>
              </a:cxnLst>
              <a:rect l="0" t="0" r="r" b="b"/>
              <a:pathLst>
                <a:path w="21537" h="21442" extrusionOk="0">
                  <a:moveTo>
                    <a:pt x="10297" y="12"/>
                  </a:moveTo>
                  <a:cubicBezTo>
                    <a:pt x="8032" y="261"/>
                    <a:pt x="6113" y="4191"/>
                    <a:pt x="5389" y="9656"/>
                  </a:cubicBezTo>
                  <a:cubicBezTo>
                    <a:pt x="5135" y="9546"/>
                    <a:pt x="4876" y="9485"/>
                    <a:pt x="4609" y="9485"/>
                  </a:cubicBezTo>
                  <a:cubicBezTo>
                    <a:pt x="2090" y="9485"/>
                    <a:pt x="44" y="14818"/>
                    <a:pt x="0" y="21442"/>
                  </a:cubicBezTo>
                  <a:lnTo>
                    <a:pt x="21525" y="21442"/>
                  </a:lnTo>
                  <a:cubicBezTo>
                    <a:pt x="21600" y="18828"/>
                    <a:pt x="21326" y="16227"/>
                    <a:pt x="20752" y="14109"/>
                  </a:cubicBezTo>
                  <a:cubicBezTo>
                    <a:pt x="20186" y="12020"/>
                    <a:pt x="19363" y="10532"/>
                    <a:pt x="18426" y="9961"/>
                  </a:cubicBezTo>
                  <a:cubicBezTo>
                    <a:pt x="17540" y="9421"/>
                    <a:pt x="16613" y="9740"/>
                    <a:pt x="15806" y="10861"/>
                  </a:cubicBezTo>
                  <a:cubicBezTo>
                    <a:pt x="15545" y="8431"/>
                    <a:pt x="15062" y="6216"/>
                    <a:pt x="14400" y="4421"/>
                  </a:cubicBezTo>
                  <a:cubicBezTo>
                    <a:pt x="13316" y="1484"/>
                    <a:pt x="11833" y="-158"/>
                    <a:pt x="10297" y="12"/>
                  </a:cubicBezTo>
                  <a:close/>
                </a:path>
              </a:pathLst>
            </a:custGeom>
            <a:solidFill>
              <a:srgbClr val="00AAD7">
                <a:alpha val="92000"/>
              </a:srgb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cs typeface="Arial" panose="020B0604020202020204"/>
                <a:sym typeface="Arial" panose="020B0604020202020204"/>
              </a:endParaRPr>
            </a:p>
          </p:txBody>
        </p:sp>
        <p:sp>
          <p:nvSpPr>
            <p:cNvPr id="12" name="Shape 2148"/>
            <p:cNvSpPr/>
            <p:nvPr/>
          </p:nvSpPr>
          <p:spPr>
            <a:xfrm rot="10800000" flipH="1">
              <a:off x="6982897" y="5"/>
              <a:ext cx="5268620" cy="2601511"/>
            </a:xfrm>
            <a:custGeom>
              <a:avLst/>
              <a:gdLst/>
              <a:ahLst/>
              <a:cxnLst>
                <a:cxn ang="0">
                  <a:pos x="wd2" y="hd2"/>
                </a:cxn>
                <a:cxn ang="5400000">
                  <a:pos x="wd2" y="hd2"/>
                </a:cxn>
                <a:cxn ang="10800000">
                  <a:pos x="wd2" y="hd2"/>
                </a:cxn>
                <a:cxn ang="16200000">
                  <a:pos x="wd2" y="hd2"/>
                </a:cxn>
              </a:cxnLst>
              <a:rect l="0" t="0" r="r" b="b"/>
              <a:pathLst>
                <a:path w="21600" h="21600" extrusionOk="0">
                  <a:moveTo>
                    <a:pt x="10054" y="0"/>
                  </a:moveTo>
                  <a:cubicBezTo>
                    <a:pt x="6881" y="0"/>
                    <a:pt x="4307" y="5090"/>
                    <a:pt x="4307" y="11370"/>
                  </a:cubicBezTo>
                  <a:cubicBezTo>
                    <a:pt x="4307" y="11937"/>
                    <a:pt x="4331" y="12490"/>
                    <a:pt x="4371" y="13026"/>
                  </a:cubicBezTo>
                  <a:cubicBezTo>
                    <a:pt x="4217" y="12995"/>
                    <a:pt x="4065" y="12969"/>
                    <a:pt x="3906" y="12969"/>
                  </a:cubicBezTo>
                  <a:cubicBezTo>
                    <a:pt x="1748" y="12969"/>
                    <a:pt x="0" y="16425"/>
                    <a:pt x="0" y="20694"/>
                  </a:cubicBezTo>
                  <a:cubicBezTo>
                    <a:pt x="0" y="21001"/>
                    <a:pt x="12" y="21302"/>
                    <a:pt x="29" y="21600"/>
                  </a:cubicBezTo>
                  <a:lnTo>
                    <a:pt x="21302" y="21600"/>
                  </a:lnTo>
                  <a:cubicBezTo>
                    <a:pt x="21492" y="20534"/>
                    <a:pt x="21600" y="19392"/>
                    <a:pt x="21600" y="18197"/>
                  </a:cubicBezTo>
                  <a:cubicBezTo>
                    <a:pt x="21600" y="12545"/>
                    <a:pt x="19284" y="7965"/>
                    <a:pt x="16430" y="7965"/>
                  </a:cubicBezTo>
                  <a:cubicBezTo>
                    <a:pt x="16130" y="7965"/>
                    <a:pt x="15840" y="8016"/>
                    <a:pt x="15556" y="8108"/>
                  </a:cubicBezTo>
                  <a:cubicBezTo>
                    <a:pt x="14847" y="3415"/>
                    <a:pt x="12651" y="0"/>
                    <a:pt x="10054" y="0"/>
                  </a:cubicBezTo>
                  <a:close/>
                </a:path>
              </a:pathLst>
            </a:custGeom>
            <a:solidFill>
              <a:schemeClr val="accent1">
                <a:satOff val="-3346"/>
                <a:lumOff val="26614"/>
                <a:alpha val="84000"/>
              </a:scheme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a:solidFill>
                  <a:srgbClr val="FFFFFF"/>
                </a:solidFill>
                <a:latin typeface="Arial" panose="020B0604020202020204"/>
                <a:cs typeface="Arial" panose="020B0604020202020204"/>
                <a:sym typeface="Arial" panose="020B0604020202020204"/>
              </a:endParaRPr>
            </a:p>
          </p:txBody>
        </p:sp>
      </p:grpSp>
      <p:cxnSp>
        <p:nvCxnSpPr>
          <p:cNvPr id="27" name="Straight Arrow Connector 26"/>
          <p:cNvCxnSpPr/>
          <p:nvPr/>
        </p:nvCxnSpPr>
        <p:spPr>
          <a:xfrm flipH="1">
            <a:off x="1769668" y="643446"/>
            <a:ext cx="685558" cy="855993"/>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cxnSp>
        <p:nvCxnSpPr>
          <p:cNvPr id="28" name="Straight Arrow Connector 27"/>
          <p:cNvCxnSpPr/>
          <p:nvPr/>
        </p:nvCxnSpPr>
        <p:spPr>
          <a:xfrm flipH="1">
            <a:off x="3424335" y="1019322"/>
            <a:ext cx="1013344" cy="2003797"/>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cxnSp>
        <p:nvCxnSpPr>
          <p:cNvPr id="31" name="Straight Arrow Connector 30"/>
          <p:cNvCxnSpPr/>
          <p:nvPr/>
        </p:nvCxnSpPr>
        <p:spPr>
          <a:xfrm>
            <a:off x="9352578" y="805506"/>
            <a:ext cx="803107" cy="954036"/>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cxnSp>
        <p:nvCxnSpPr>
          <p:cNvPr id="24" name="Straight Arrow Connector 23"/>
          <p:cNvCxnSpPr/>
          <p:nvPr/>
        </p:nvCxnSpPr>
        <p:spPr>
          <a:xfrm>
            <a:off x="6133128" y="1300756"/>
            <a:ext cx="845235" cy="1143865"/>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cxnSp>
        <p:nvCxnSpPr>
          <p:cNvPr id="25" name="Straight Arrow Connector 24"/>
          <p:cNvCxnSpPr/>
          <p:nvPr/>
        </p:nvCxnSpPr>
        <p:spPr>
          <a:xfrm>
            <a:off x="7733328" y="1005531"/>
            <a:ext cx="1827039" cy="2764037"/>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sp>
        <p:nvSpPr>
          <p:cNvPr id="2" name="TextBox 1">
            <a:extLst>
              <a:ext uri="{FF2B5EF4-FFF2-40B4-BE49-F238E27FC236}">
                <a16:creationId xmlns:a16="http://schemas.microsoft.com/office/drawing/2014/main" id="{66BD21DE-423B-6593-226B-DB348C45AF0B}"/>
              </a:ext>
            </a:extLst>
          </p:cNvPr>
          <p:cNvSpPr txBox="1"/>
          <p:nvPr/>
        </p:nvSpPr>
        <p:spPr>
          <a:xfrm>
            <a:off x="-1278388" y="1559282"/>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baseline="0" dirty="0"/>
              <a:t>Broad Network Access</a:t>
            </a:r>
            <a:endParaRPr lang="en-US" sz="1100" b="1" kern="0" cap="all" spc="150" dirty="0">
              <a:solidFill>
                <a:srgbClr val="0CA1D6"/>
              </a:solidFill>
              <a:latin typeface="Arial"/>
            </a:endParaRPr>
          </a:p>
        </p:txBody>
      </p:sp>
      <p:sp>
        <p:nvSpPr>
          <p:cNvPr id="3" name="TextBox 2">
            <a:extLst>
              <a:ext uri="{FF2B5EF4-FFF2-40B4-BE49-F238E27FC236}">
                <a16:creationId xmlns:a16="http://schemas.microsoft.com/office/drawing/2014/main" id="{A8F9724A-16C9-BFBD-08D6-EBFE0FDED5B9}"/>
              </a:ext>
            </a:extLst>
          </p:cNvPr>
          <p:cNvSpPr txBox="1"/>
          <p:nvPr/>
        </p:nvSpPr>
        <p:spPr>
          <a:xfrm>
            <a:off x="371885" y="3161773"/>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baseline="0" dirty="0"/>
              <a:t>Rapid Elasticity</a:t>
            </a:r>
            <a:endParaRPr lang="en-US" sz="1100" b="1" kern="0" cap="all" spc="150" dirty="0">
              <a:solidFill>
                <a:srgbClr val="0CA1D6"/>
              </a:solidFill>
              <a:latin typeface="Arial"/>
            </a:endParaRPr>
          </a:p>
        </p:txBody>
      </p:sp>
      <p:sp>
        <p:nvSpPr>
          <p:cNvPr id="4" name="TextBox 3">
            <a:extLst>
              <a:ext uri="{FF2B5EF4-FFF2-40B4-BE49-F238E27FC236}">
                <a16:creationId xmlns:a16="http://schemas.microsoft.com/office/drawing/2014/main" id="{0E089CDD-DB01-7872-8F7A-B99223F94915}"/>
              </a:ext>
            </a:extLst>
          </p:cNvPr>
          <p:cNvSpPr txBox="1"/>
          <p:nvPr/>
        </p:nvSpPr>
        <p:spPr>
          <a:xfrm>
            <a:off x="4121487" y="2516779"/>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dirty="0"/>
              <a:t>Measured Service</a:t>
            </a:r>
            <a:endParaRPr lang="en-US" sz="1800" b="1" kern="0" cap="all" spc="150" dirty="0">
              <a:solidFill>
                <a:srgbClr val="373842"/>
              </a:solidFill>
              <a:latin typeface="Arial"/>
            </a:endParaRPr>
          </a:p>
        </p:txBody>
      </p:sp>
      <p:sp>
        <p:nvSpPr>
          <p:cNvPr id="5" name="TextBox 4">
            <a:extLst>
              <a:ext uri="{FF2B5EF4-FFF2-40B4-BE49-F238E27FC236}">
                <a16:creationId xmlns:a16="http://schemas.microsoft.com/office/drawing/2014/main" id="{3BF33E4E-4223-7E3D-5E2B-E17D6A2A66EF}"/>
              </a:ext>
            </a:extLst>
          </p:cNvPr>
          <p:cNvSpPr txBox="1"/>
          <p:nvPr/>
        </p:nvSpPr>
        <p:spPr>
          <a:xfrm>
            <a:off x="6495833" y="3874720"/>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dirty="0"/>
              <a:t>On-Demand Self-Service</a:t>
            </a:r>
            <a:endParaRPr lang="en-US" sz="1800" b="1" kern="0" cap="all" spc="150" dirty="0">
              <a:solidFill>
                <a:srgbClr val="373842"/>
              </a:solidFill>
              <a:latin typeface="Arial"/>
            </a:endParaRPr>
          </a:p>
        </p:txBody>
      </p:sp>
      <p:sp>
        <p:nvSpPr>
          <p:cNvPr id="11" name="TextBox 10">
            <a:extLst>
              <a:ext uri="{FF2B5EF4-FFF2-40B4-BE49-F238E27FC236}">
                <a16:creationId xmlns:a16="http://schemas.microsoft.com/office/drawing/2014/main" id="{8E0212F4-C7BB-1470-301E-5EBABAA31294}"/>
              </a:ext>
            </a:extLst>
          </p:cNvPr>
          <p:cNvSpPr txBox="1"/>
          <p:nvPr/>
        </p:nvSpPr>
        <p:spPr>
          <a:xfrm>
            <a:off x="7131080" y="1827902"/>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dirty="0"/>
              <a:t>Resource Pooling</a:t>
            </a:r>
            <a:endParaRPr lang="en-US" sz="1800" b="1" kern="0" cap="all" spc="150" dirty="0">
              <a:solidFill>
                <a:srgbClr val="373842"/>
              </a:solidFill>
              <a:latin typeface="Arial"/>
            </a:endParaRPr>
          </a:p>
        </p:txBody>
      </p:sp>
      <p:sp>
        <p:nvSpPr>
          <p:cNvPr id="15" name="TextBox 14">
            <a:extLst>
              <a:ext uri="{FF2B5EF4-FFF2-40B4-BE49-F238E27FC236}">
                <a16:creationId xmlns:a16="http://schemas.microsoft.com/office/drawing/2014/main" id="{2EB04421-FD52-E2F0-53E7-47B125D45C8D}"/>
              </a:ext>
            </a:extLst>
          </p:cNvPr>
          <p:cNvSpPr txBox="1"/>
          <p:nvPr/>
        </p:nvSpPr>
        <p:spPr>
          <a:xfrm>
            <a:off x="1344855" y="3639191"/>
            <a:ext cx="4681861" cy="1754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lvl="1" indent="0" algn="l" defTabSz="457200" rtl="0" eaLnBrk="1" fontAlgn="auto" latinLnBrk="0" hangingPunct="1">
              <a:lnSpc>
                <a:spcPct val="100000"/>
              </a:lnSpc>
              <a:spcBef>
                <a:spcPts val="0"/>
              </a:spcBef>
              <a:spcAft>
                <a:spcPts val="0"/>
              </a:spcAft>
              <a:buClrTx/>
              <a:buSzTx/>
              <a:buFontTx/>
              <a:buNone/>
              <a:defRPr/>
            </a:pPr>
            <a:r>
              <a:rPr lang="en-US" sz="1800" dirty="0">
                <a:latin typeface="Arial" panose="020B0604020202020204" pitchFamily="34" charset="0"/>
                <a:ea typeface="Open Sans" panose="020B0606030504020204" pitchFamily="34" charset="0"/>
                <a:cs typeface="Arial" panose="020B0604020202020204" pitchFamily="34" charset="0"/>
              </a:rPr>
              <a:t>To the customer, the capabilities available for provisioning often appear to be unlimited </a:t>
            </a:r>
            <a:endParaRPr lang="en-US" dirty="0">
              <a:latin typeface="Arial" panose="020B0604020202020204" pitchFamily="34" charset="0"/>
              <a:ea typeface="Open Sans" panose="020B0606030504020204" pitchFamily="34" charset="0"/>
              <a:cs typeface="Arial" panose="020B0604020202020204" pitchFamily="34" charset="0"/>
            </a:endParaRPr>
          </a:p>
          <a:p>
            <a:pPr marL="0" marR="0" lvl="1" indent="0" algn="l" defTabSz="457200" rtl="0" eaLnBrk="1" fontAlgn="auto" latinLnBrk="0" hangingPunct="1">
              <a:lnSpc>
                <a:spcPct val="100000"/>
              </a:lnSpc>
              <a:spcBef>
                <a:spcPts val="0"/>
              </a:spcBef>
              <a:spcAft>
                <a:spcPts val="0"/>
              </a:spcAft>
              <a:buClrTx/>
              <a:buSzTx/>
              <a:buFontTx/>
              <a:buNone/>
              <a:defRPr/>
            </a:pPr>
            <a:endParaRPr lang="en-US" sz="1800" dirty="0">
              <a:latin typeface="Arial" panose="020B0604020202020204" pitchFamily="34" charset="0"/>
              <a:ea typeface="Open Sans" panose="020B0606030504020204" pitchFamily="34" charset="0"/>
              <a:cs typeface="Arial" panose="020B0604020202020204" pitchFamily="34" charset="0"/>
            </a:endParaRPr>
          </a:p>
          <a:p>
            <a:pPr marL="0" marR="0" lvl="1" indent="0" algn="l" defTabSz="457200" rtl="0" eaLnBrk="1" fontAlgn="auto" latinLnBrk="0" hangingPunct="1">
              <a:lnSpc>
                <a:spcPct val="100000"/>
              </a:lnSpc>
              <a:spcBef>
                <a:spcPts val="0"/>
              </a:spcBef>
              <a:spcAft>
                <a:spcPts val="0"/>
              </a:spcAft>
              <a:buClrTx/>
              <a:buSzTx/>
              <a:buFontTx/>
              <a:buNone/>
              <a:defRPr/>
            </a:pPr>
            <a:r>
              <a:rPr lang="en-US" dirty="0">
                <a:latin typeface="Arial" panose="020B0604020202020204" pitchFamily="34" charset="0"/>
                <a:ea typeface="Open Sans" panose="020B0606030504020204" pitchFamily="34" charset="0"/>
                <a:cs typeface="Arial" panose="020B0604020202020204" pitchFamily="34" charset="0"/>
              </a:rPr>
              <a:t>C</a:t>
            </a:r>
            <a:r>
              <a:rPr lang="en-US" sz="1800" dirty="0">
                <a:latin typeface="Arial" panose="020B0604020202020204" pitchFamily="34" charset="0"/>
                <a:ea typeface="Open Sans" panose="020B0606030504020204" pitchFamily="34" charset="0"/>
                <a:cs typeface="Arial" panose="020B0604020202020204" pitchFamily="34" charset="0"/>
              </a:rPr>
              <a:t>an be purchased in any quantity at any time. This applies to both scaling and contracting the infrastructure</a:t>
            </a:r>
            <a:r>
              <a:rPr lang="en-US" sz="1800" baseline="0" dirty="0">
                <a:latin typeface="Arial" panose="020B0604020202020204" pitchFamily="34" charset="0"/>
                <a:ea typeface="Open Sans" panose="020B0606030504020204" pitchFamily="34" charset="0"/>
                <a:cs typeface="Arial" panose="020B0604020202020204" pitchFamily="34" charset="0"/>
              </a:rPr>
              <a:t> at any time.</a:t>
            </a:r>
            <a:endParaRPr lang="en-US" sz="1800" dirty="0">
              <a:latin typeface="Arial" panose="020B0604020202020204" pitchFamily="34" charset="0"/>
              <a:ea typeface="Open Sans" panose="020B0606030504020204" pitchFamily="34" charset="0"/>
              <a:cs typeface="Arial" panose="020B0604020202020204" pitchFamily="34" charset="0"/>
            </a:endParaRPr>
          </a:p>
        </p:txBody>
      </p:sp>
      <p:sp>
        <p:nvSpPr>
          <p:cNvPr id="17" name="Shape 1954">
            <a:extLst>
              <a:ext uri="{FF2B5EF4-FFF2-40B4-BE49-F238E27FC236}">
                <a16:creationId xmlns:a16="http://schemas.microsoft.com/office/drawing/2014/main" id="{01D5A01C-1217-6D80-1DD7-1192C6C244EC}"/>
              </a:ext>
            </a:extLst>
          </p:cNvPr>
          <p:cNvSpPr/>
          <p:nvPr/>
        </p:nvSpPr>
        <p:spPr>
          <a:xfrm>
            <a:off x="-65314" y="6115415"/>
            <a:ext cx="12257314" cy="559127"/>
          </a:xfrm>
          <a:prstGeom prst="rect">
            <a:avLst/>
          </a:prstGeom>
          <a:ln w="12700">
            <a:miter lim="400000"/>
          </a:ln>
        </p:spPr>
        <p:txBody>
          <a:bodyPr wrap="square" lIns="25400" tIns="25400" rIns="25400" bIns="25400" anchor="b">
            <a:spAutoFit/>
          </a:bodyPr>
          <a:lstStyle>
            <a:lvl1pPr>
              <a:defRPr sz="5000" spc="750"/>
            </a:lvl1pPr>
          </a:lstStyle>
          <a:p>
            <a:pPr algn="ctr" defTabSz="412750" hangingPunct="0"/>
            <a:r>
              <a:rPr lang="en-US" altLang="zh-CN" sz="3300" kern="0" cap="all" spc="375" dirty="0">
                <a:solidFill>
                  <a:srgbClr val="373842"/>
                </a:solidFill>
                <a:latin typeface="Arial"/>
                <a:ea typeface="黑体" panose="02010609060101010101" pitchFamily="49" charset="-122"/>
                <a:sym typeface="Nexa Light"/>
              </a:rPr>
              <a:t>Essential Characteristics</a:t>
            </a:r>
            <a:endParaRPr lang="en-US" sz="3300" kern="0" cap="all" spc="375" dirty="0">
              <a:solidFill>
                <a:srgbClr val="373842"/>
              </a:solidFill>
              <a:latin typeface="Arial"/>
              <a:sym typeface="Nexa Light"/>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1953"/>
          <p:cNvSpPr/>
          <p:nvPr/>
        </p:nvSpPr>
        <p:spPr>
          <a:xfrm>
            <a:off x="522515" y="9331"/>
            <a:ext cx="10844349" cy="5981700"/>
          </a:xfrm>
          <a:prstGeom prst="rect">
            <a:avLst/>
          </a:prstGeom>
          <a:solidFill>
            <a:srgbClr val="FFFFFF"/>
          </a:solidFill>
          <a:ln w="76200">
            <a:noFill/>
            <a:miter lim="400000"/>
          </a:ln>
        </p:spPr>
        <p:txBody>
          <a:bodyPr lIns="25400" tIns="25400" rIns="25400" bIns="25400" anchor="ct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cs typeface="Arial" panose="020B0604020202020204"/>
              <a:sym typeface="Arial" panose="020B0604020202020204"/>
            </a:endParaRPr>
          </a:p>
        </p:txBody>
      </p:sp>
      <p:grpSp>
        <p:nvGrpSpPr>
          <p:cNvPr id="6" name="Group 2149"/>
          <p:cNvGrpSpPr/>
          <p:nvPr/>
        </p:nvGrpSpPr>
        <p:grpSpPr>
          <a:xfrm>
            <a:off x="1786146" y="-1"/>
            <a:ext cx="8464408" cy="1300756"/>
            <a:chOff x="718220" y="5"/>
            <a:chExt cx="16928813" cy="2601510"/>
          </a:xfrm>
        </p:grpSpPr>
        <p:sp>
          <p:nvSpPr>
            <p:cNvPr id="7" name="Shape 2144"/>
            <p:cNvSpPr/>
            <p:nvPr/>
          </p:nvSpPr>
          <p:spPr>
            <a:xfrm rot="10800000" flipH="1">
              <a:off x="3599598" y="5"/>
              <a:ext cx="4893853" cy="2038642"/>
            </a:xfrm>
            <a:custGeom>
              <a:avLst/>
              <a:gdLst/>
              <a:ahLst/>
              <a:cxnLst>
                <a:cxn ang="0">
                  <a:pos x="wd2" y="hd2"/>
                </a:cxn>
                <a:cxn ang="5400000">
                  <a:pos x="wd2" y="hd2"/>
                </a:cxn>
                <a:cxn ang="10800000">
                  <a:pos x="wd2" y="hd2"/>
                </a:cxn>
                <a:cxn ang="16200000">
                  <a:pos x="wd2" y="hd2"/>
                </a:cxn>
              </a:cxnLst>
              <a:rect l="0" t="0" r="r" b="b"/>
              <a:pathLst>
                <a:path w="20916" h="21429" extrusionOk="0">
                  <a:moveTo>
                    <a:pt x="10610" y="16"/>
                  </a:moveTo>
                  <a:cubicBezTo>
                    <a:pt x="9215" y="-171"/>
                    <a:pt x="7871" y="1284"/>
                    <a:pt x="6957" y="3882"/>
                  </a:cubicBezTo>
                  <a:cubicBezTo>
                    <a:pt x="6342" y="5630"/>
                    <a:pt x="5962" y="7801"/>
                    <a:pt x="5867" y="10099"/>
                  </a:cubicBezTo>
                  <a:cubicBezTo>
                    <a:pt x="4450" y="7602"/>
                    <a:pt x="2518" y="7864"/>
                    <a:pt x="1222" y="10730"/>
                  </a:cubicBezTo>
                  <a:cubicBezTo>
                    <a:pt x="0" y="13431"/>
                    <a:pt x="-347" y="17795"/>
                    <a:pt x="370" y="21429"/>
                  </a:cubicBezTo>
                  <a:lnTo>
                    <a:pt x="20569" y="21429"/>
                  </a:lnTo>
                  <a:cubicBezTo>
                    <a:pt x="20591" y="20714"/>
                    <a:pt x="20624" y="19990"/>
                    <a:pt x="20661" y="19258"/>
                  </a:cubicBezTo>
                  <a:cubicBezTo>
                    <a:pt x="20881" y="14902"/>
                    <a:pt x="21253" y="10266"/>
                    <a:pt x="20267" y="6601"/>
                  </a:cubicBezTo>
                  <a:cubicBezTo>
                    <a:pt x="18890" y="1484"/>
                    <a:pt x="15885" y="1154"/>
                    <a:pt x="14328" y="5949"/>
                  </a:cubicBezTo>
                  <a:cubicBezTo>
                    <a:pt x="13633" y="2548"/>
                    <a:pt x="12224" y="233"/>
                    <a:pt x="10610" y="16"/>
                  </a:cubicBezTo>
                  <a:close/>
                </a:path>
              </a:pathLst>
            </a:custGeom>
            <a:solidFill>
              <a:srgbClr val="1F71CB">
                <a:alpha val="84000"/>
              </a:srgb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cs typeface="Arial" panose="020B0604020202020204"/>
                <a:sym typeface="Arial" panose="020B0604020202020204"/>
              </a:endParaRPr>
            </a:p>
          </p:txBody>
        </p:sp>
        <p:sp>
          <p:nvSpPr>
            <p:cNvPr id="8" name="Shape 2145"/>
            <p:cNvSpPr/>
            <p:nvPr/>
          </p:nvSpPr>
          <p:spPr>
            <a:xfrm rot="10800000" flipH="1">
              <a:off x="13722410" y="5"/>
              <a:ext cx="3924625" cy="1611011"/>
            </a:xfrm>
            <a:custGeom>
              <a:avLst/>
              <a:gdLst/>
              <a:ahLst/>
              <a:cxnLst>
                <a:cxn ang="0">
                  <a:pos x="wd2" y="hd2"/>
                </a:cxn>
                <a:cxn ang="5400000">
                  <a:pos x="wd2" y="hd2"/>
                </a:cxn>
                <a:cxn ang="10800000">
                  <a:pos x="wd2" y="hd2"/>
                </a:cxn>
                <a:cxn ang="16200000">
                  <a:pos x="wd2" y="hd2"/>
                </a:cxn>
              </a:cxnLst>
              <a:rect l="0" t="0" r="r" b="b"/>
              <a:pathLst>
                <a:path w="20651" h="21039" extrusionOk="0">
                  <a:moveTo>
                    <a:pt x="14272" y="1659"/>
                  </a:moveTo>
                  <a:cubicBezTo>
                    <a:pt x="12881" y="-95"/>
                    <a:pt x="11273" y="-561"/>
                    <a:pt x="9820" y="757"/>
                  </a:cubicBezTo>
                  <a:cubicBezTo>
                    <a:pt x="8543" y="1916"/>
                    <a:pt x="7520" y="4357"/>
                    <a:pt x="7005" y="7484"/>
                  </a:cubicBezTo>
                  <a:cubicBezTo>
                    <a:pt x="6169" y="5526"/>
                    <a:pt x="5026" y="4592"/>
                    <a:pt x="3885" y="4935"/>
                  </a:cubicBezTo>
                  <a:cubicBezTo>
                    <a:pt x="791" y="5864"/>
                    <a:pt x="-949" y="14247"/>
                    <a:pt x="542" y="21039"/>
                  </a:cubicBezTo>
                  <a:lnTo>
                    <a:pt x="20651" y="21039"/>
                  </a:lnTo>
                  <a:cubicBezTo>
                    <a:pt x="20132" y="17640"/>
                    <a:pt x="18787" y="15217"/>
                    <a:pt x="17204" y="15217"/>
                  </a:cubicBezTo>
                  <a:cubicBezTo>
                    <a:pt x="17054" y="15217"/>
                    <a:pt x="16911" y="15243"/>
                    <a:pt x="16766" y="15278"/>
                  </a:cubicBezTo>
                  <a:cubicBezTo>
                    <a:pt x="17126" y="12854"/>
                    <a:pt x="17102" y="10182"/>
                    <a:pt x="16699" y="7800"/>
                  </a:cubicBezTo>
                  <a:cubicBezTo>
                    <a:pt x="16237" y="5074"/>
                    <a:pt x="15335" y="2999"/>
                    <a:pt x="14272" y="1659"/>
                  </a:cubicBezTo>
                  <a:close/>
                </a:path>
              </a:pathLst>
            </a:custGeom>
            <a:solidFill>
              <a:schemeClr val="accent1">
                <a:satOff val="-3346"/>
                <a:lumOff val="26614"/>
                <a:alpha val="74000"/>
              </a:scheme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cs typeface="Arial" panose="020B0604020202020204"/>
                <a:sym typeface="Arial" panose="020B0604020202020204"/>
              </a:endParaRPr>
            </a:p>
          </p:txBody>
        </p:sp>
        <p:sp>
          <p:nvSpPr>
            <p:cNvPr id="9" name="Shape 2146"/>
            <p:cNvSpPr/>
            <p:nvPr/>
          </p:nvSpPr>
          <p:spPr>
            <a:xfrm rot="10800000" flipH="1">
              <a:off x="10722228" y="5"/>
              <a:ext cx="4318148" cy="2062357"/>
            </a:xfrm>
            <a:custGeom>
              <a:avLst/>
              <a:gdLst/>
              <a:ahLst/>
              <a:cxnLst>
                <a:cxn ang="0">
                  <a:pos x="wd2" y="hd2"/>
                </a:cxn>
                <a:cxn ang="5400000">
                  <a:pos x="wd2" y="hd2"/>
                </a:cxn>
                <a:cxn ang="10800000">
                  <a:pos x="wd2" y="hd2"/>
                </a:cxn>
                <a:cxn ang="16200000">
                  <a:pos x="wd2" y="hd2"/>
                </a:cxn>
              </a:cxnLst>
              <a:rect l="0" t="0" r="r" b="b"/>
              <a:pathLst>
                <a:path w="21409" h="20697" extrusionOk="0">
                  <a:moveTo>
                    <a:pt x="11019" y="358"/>
                  </a:moveTo>
                  <a:cubicBezTo>
                    <a:pt x="8471" y="-903"/>
                    <a:pt x="5824" y="1237"/>
                    <a:pt x="4410" y="5640"/>
                  </a:cubicBezTo>
                  <a:cubicBezTo>
                    <a:pt x="3317" y="5265"/>
                    <a:pt x="2200" y="5956"/>
                    <a:pt x="1398" y="7505"/>
                  </a:cubicBezTo>
                  <a:cubicBezTo>
                    <a:pt x="-191" y="10568"/>
                    <a:pt x="-51" y="15426"/>
                    <a:pt x="64" y="19892"/>
                  </a:cubicBezTo>
                  <a:cubicBezTo>
                    <a:pt x="71" y="20163"/>
                    <a:pt x="79" y="20430"/>
                    <a:pt x="84" y="20697"/>
                  </a:cubicBezTo>
                  <a:lnTo>
                    <a:pt x="21409" y="20697"/>
                  </a:lnTo>
                  <a:cubicBezTo>
                    <a:pt x="21112" y="16748"/>
                    <a:pt x="19577" y="13652"/>
                    <a:pt x="17625" y="13067"/>
                  </a:cubicBezTo>
                  <a:cubicBezTo>
                    <a:pt x="17048" y="12894"/>
                    <a:pt x="16461" y="12964"/>
                    <a:pt x="15899" y="13273"/>
                  </a:cubicBezTo>
                  <a:cubicBezTo>
                    <a:pt x="15890" y="11050"/>
                    <a:pt x="15614" y="8865"/>
                    <a:pt x="15096" y="6905"/>
                  </a:cubicBezTo>
                  <a:cubicBezTo>
                    <a:pt x="14240" y="3668"/>
                    <a:pt x="12780" y="1230"/>
                    <a:pt x="11019" y="358"/>
                  </a:cubicBezTo>
                  <a:close/>
                </a:path>
              </a:pathLst>
            </a:custGeom>
            <a:solidFill>
              <a:schemeClr val="accent1">
                <a:hueOff val="47394"/>
                <a:satOff val="-25744"/>
                <a:lumOff val="-7535"/>
                <a:alpha val="80000"/>
              </a:scheme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a:solidFill>
                  <a:srgbClr val="FFFFFF"/>
                </a:solidFill>
                <a:latin typeface="Arial" panose="020B0604020202020204"/>
                <a:cs typeface="Arial" panose="020B0604020202020204"/>
                <a:sym typeface="Arial" panose="020B0604020202020204"/>
              </a:endParaRPr>
            </a:p>
          </p:txBody>
        </p:sp>
        <p:sp>
          <p:nvSpPr>
            <p:cNvPr id="10" name="Shape 2147"/>
            <p:cNvSpPr/>
            <p:nvPr/>
          </p:nvSpPr>
          <p:spPr>
            <a:xfrm rot="10800000" flipH="1">
              <a:off x="718220" y="5"/>
              <a:ext cx="4187807" cy="1549625"/>
            </a:xfrm>
            <a:custGeom>
              <a:avLst/>
              <a:gdLst/>
              <a:ahLst/>
              <a:cxnLst>
                <a:cxn ang="0">
                  <a:pos x="wd2" y="hd2"/>
                </a:cxn>
                <a:cxn ang="5400000">
                  <a:pos x="wd2" y="hd2"/>
                </a:cxn>
                <a:cxn ang="10800000">
                  <a:pos x="wd2" y="hd2"/>
                </a:cxn>
                <a:cxn ang="16200000">
                  <a:pos x="wd2" y="hd2"/>
                </a:cxn>
              </a:cxnLst>
              <a:rect l="0" t="0" r="r" b="b"/>
              <a:pathLst>
                <a:path w="21537" h="21442" extrusionOk="0">
                  <a:moveTo>
                    <a:pt x="10297" y="12"/>
                  </a:moveTo>
                  <a:cubicBezTo>
                    <a:pt x="8032" y="261"/>
                    <a:pt x="6113" y="4191"/>
                    <a:pt x="5389" y="9656"/>
                  </a:cubicBezTo>
                  <a:cubicBezTo>
                    <a:pt x="5135" y="9546"/>
                    <a:pt x="4876" y="9485"/>
                    <a:pt x="4609" y="9485"/>
                  </a:cubicBezTo>
                  <a:cubicBezTo>
                    <a:pt x="2090" y="9485"/>
                    <a:pt x="44" y="14818"/>
                    <a:pt x="0" y="21442"/>
                  </a:cubicBezTo>
                  <a:lnTo>
                    <a:pt x="21525" y="21442"/>
                  </a:lnTo>
                  <a:cubicBezTo>
                    <a:pt x="21600" y="18828"/>
                    <a:pt x="21326" y="16227"/>
                    <a:pt x="20752" y="14109"/>
                  </a:cubicBezTo>
                  <a:cubicBezTo>
                    <a:pt x="20186" y="12020"/>
                    <a:pt x="19363" y="10532"/>
                    <a:pt x="18426" y="9961"/>
                  </a:cubicBezTo>
                  <a:cubicBezTo>
                    <a:pt x="17540" y="9421"/>
                    <a:pt x="16613" y="9740"/>
                    <a:pt x="15806" y="10861"/>
                  </a:cubicBezTo>
                  <a:cubicBezTo>
                    <a:pt x="15545" y="8431"/>
                    <a:pt x="15062" y="6216"/>
                    <a:pt x="14400" y="4421"/>
                  </a:cubicBezTo>
                  <a:cubicBezTo>
                    <a:pt x="13316" y="1484"/>
                    <a:pt x="11833" y="-158"/>
                    <a:pt x="10297" y="12"/>
                  </a:cubicBezTo>
                  <a:close/>
                </a:path>
              </a:pathLst>
            </a:custGeom>
            <a:solidFill>
              <a:srgbClr val="00AAD7">
                <a:alpha val="92000"/>
              </a:srgb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cs typeface="Arial" panose="020B0604020202020204"/>
                <a:sym typeface="Arial" panose="020B0604020202020204"/>
              </a:endParaRPr>
            </a:p>
          </p:txBody>
        </p:sp>
        <p:sp>
          <p:nvSpPr>
            <p:cNvPr id="12" name="Shape 2148"/>
            <p:cNvSpPr/>
            <p:nvPr/>
          </p:nvSpPr>
          <p:spPr>
            <a:xfrm rot="10800000" flipH="1">
              <a:off x="6982897" y="5"/>
              <a:ext cx="5268620" cy="2601511"/>
            </a:xfrm>
            <a:custGeom>
              <a:avLst/>
              <a:gdLst/>
              <a:ahLst/>
              <a:cxnLst>
                <a:cxn ang="0">
                  <a:pos x="wd2" y="hd2"/>
                </a:cxn>
                <a:cxn ang="5400000">
                  <a:pos x="wd2" y="hd2"/>
                </a:cxn>
                <a:cxn ang="10800000">
                  <a:pos x="wd2" y="hd2"/>
                </a:cxn>
                <a:cxn ang="16200000">
                  <a:pos x="wd2" y="hd2"/>
                </a:cxn>
              </a:cxnLst>
              <a:rect l="0" t="0" r="r" b="b"/>
              <a:pathLst>
                <a:path w="21600" h="21600" extrusionOk="0">
                  <a:moveTo>
                    <a:pt x="10054" y="0"/>
                  </a:moveTo>
                  <a:cubicBezTo>
                    <a:pt x="6881" y="0"/>
                    <a:pt x="4307" y="5090"/>
                    <a:pt x="4307" y="11370"/>
                  </a:cubicBezTo>
                  <a:cubicBezTo>
                    <a:pt x="4307" y="11937"/>
                    <a:pt x="4331" y="12490"/>
                    <a:pt x="4371" y="13026"/>
                  </a:cubicBezTo>
                  <a:cubicBezTo>
                    <a:pt x="4217" y="12995"/>
                    <a:pt x="4065" y="12969"/>
                    <a:pt x="3906" y="12969"/>
                  </a:cubicBezTo>
                  <a:cubicBezTo>
                    <a:pt x="1748" y="12969"/>
                    <a:pt x="0" y="16425"/>
                    <a:pt x="0" y="20694"/>
                  </a:cubicBezTo>
                  <a:cubicBezTo>
                    <a:pt x="0" y="21001"/>
                    <a:pt x="12" y="21302"/>
                    <a:pt x="29" y="21600"/>
                  </a:cubicBezTo>
                  <a:lnTo>
                    <a:pt x="21302" y="21600"/>
                  </a:lnTo>
                  <a:cubicBezTo>
                    <a:pt x="21492" y="20534"/>
                    <a:pt x="21600" y="19392"/>
                    <a:pt x="21600" y="18197"/>
                  </a:cubicBezTo>
                  <a:cubicBezTo>
                    <a:pt x="21600" y="12545"/>
                    <a:pt x="19284" y="7965"/>
                    <a:pt x="16430" y="7965"/>
                  </a:cubicBezTo>
                  <a:cubicBezTo>
                    <a:pt x="16130" y="7965"/>
                    <a:pt x="15840" y="8016"/>
                    <a:pt x="15556" y="8108"/>
                  </a:cubicBezTo>
                  <a:cubicBezTo>
                    <a:pt x="14847" y="3415"/>
                    <a:pt x="12651" y="0"/>
                    <a:pt x="10054" y="0"/>
                  </a:cubicBezTo>
                  <a:close/>
                </a:path>
              </a:pathLst>
            </a:custGeom>
            <a:solidFill>
              <a:schemeClr val="accent1">
                <a:satOff val="-3346"/>
                <a:lumOff val="26614"/>
                <a:alpha val="84000"/>
              </a:scheme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a:solidFill>
                  <a:srgbClr val="FFFFFF"/>
                </a:solidFill>
                <a:latin typeface="Arial" panose="020B0604020202020204"/>
                <a:cs typeface="Arial" panose="020B0604020202020204"/>
                <a:sym typeface="Arial" panose="020B0604020202020204"/>
              </a:endParaRPr>
            </a:p>
          </p:txBody>
        </p:sp>
      </p:grpSp>
      <p:sp>
        <p:nvSpPr>
          <p:cNvPr id="13" name="Shape 999"/>
          <p:cNvSpPr/>
          <p:nvPr/>
        </p:nvSpPr>
        <p:spPr>
          <a:xfrm>
            <a:off x="4273124" y="3325653"/>
            <a:ext cx="4689960" cy="2602700"/>
          </a:xfrm>
          <a:prstGeom prst="rect">
            <a:avLst/>
          </a:prstGeom>
          <a:ln w="12700">
            <a:miter lim="400000"/>
          </a:ln>
        </p:spPr>
        <p:txBody>
          <a:bodyPr wrap="square" lIns="25400" tIns="25400" rIns="25400" bIns="25400">
            <a:spAutoFit/>
          </a:bodyPr>
          <a:lstStyle>
            <a:lvl1pPr>
              <a:lnSpc>
                <a:spcPct val="120000"/>
              </a:lnSpc>
              <a:defRPr sz="2000" cap="none" spc="200">
                <a:latin typeface="Arial" panose="020B0604020202020204"/>
                <a:ea typeface="Arial" panose="020B0604020202020204"/>
                <a:cs typeface="Arial" panose="020B0604020202020204"/>
                <a:sym typeface="Arial" panose="020B0604020202020204"/>
              </a:defRPr>
            </a:lvl1pPr>
          </a:lstStyle>
          <a:p>
            <a:pPr marL="171450" indent="-171450" defTabSz="412750" hangingPunct="0">
              <a:buFont typeface="Arial" panose="020B0604020202020204" pitchFamily="34" charset="0"/>
              <a:buChar char="•"/>
            </a:pPr>
            <a:r>
              <a:rPr lang="en-US" altLang="zh-CN" kern="0" spc="150" dirty="0">
                <a:solidFill>
                  <a:srgbClr val="373842"/>
                </a:solidFill>
                <a:ea typeface="Open Sans" panose="020B0606030504020204" pitchFamily="34" charset="0"/>
                <a:cs typeface="Arial" panose="020B0604020202020204" pitchFamily="34" charset="0"/>
              </a:rPr>
              <a:t>Automated control and optimization of resource usage</a:t>
            </a:r>
          </a:p>
          <a:p>
            <a:pPr marL="171450" indent="-171450" defTabSz="412750" hangingPunct="0">
              <a:buFont typeface="Arial" panose="020B0604020202020204" pitchFamily="34" charset="0"/>
              <a:buChar char="•"/>
            </a:pPr>
            <a:r>
              <a:rPr lang="en-US" altLang="zh-CN" kern="0" spc="150" dirty="0">
                <a:solidFill>
                  <a:srgbClr val="373842"/>
                </a:solidFill>
                <a:ea typeface="Open Sans" panose="020B0606030504020204" pitchFamily="34" charset="0"/>
                <a:cs typeface="Arial" panose="020B0604020202020204" pitchFamily="34" charset="0"/>
              </a:rPr>
              <a:t>Leveraging some level of abstraction in measurement capability</a:t>
            </a:r>
          </a:p>
          <a:p>
            <a:pPr marL="171450" indent="-171450" defTabSz="412750" hangingPunct="0">
              <a:buFont typeface="Arial" panose="020B0604020202020204" pitchFamily="34" charset="0"/>
              <a:buChar char="•"/>
            </a:pPr>
            <a:r>
              <a:rPr lang="en-US" altLang="zh-CN" kern="0" spc="150" dirty="0">
                <a:solidFill>
                  <a:srgbClr val="373842"/>
                </a:solidFill>
                <a:ea typeface="Open Sans" panose="020B0606030504020204" pitchFamily="34" charset="0"/>
                <a:cs typeface="Arial" panose="020B0604020202020204" pitchFamily="34" charset="0"/>
              </a:rPr>
              <a:t>Utility computing - paying only for the portion you use</a:t>
            </a:r>
            <a:endParaRPr lang="en-US" kern="0" spc="150" dirty="0">
              <a:solidFill>
                <a:srgbClr val="373842"/>
              </a:solidFill>
              <a:ea typeface="Open Sans" panose="020B0606030504020204" pitchFamily="34" charset="0"/>
              <a:cs typeface="Arial" panose="020B0604020202020204" pitchFamily="34" charset="0"/>
            </a:endParaRPr>
          </a:p>
        </p:txBody>
      </p:sp>
      <p:cxnSp>
        <p:nvCxnSpPr>
          <p:cNvPr id="28" name="Straight Arrow Connector 27"/>
          <p:cNvCxnSpPr>
            <a:cxnSpLocks/>
          </p:cNvCxnSpPr>
          <p:nvPr/>
        </p:nvCxnSpPr>
        <p:spPr>
          <a:xfrm flipH="1">
            <a:off x="1656185" y="774813"/>
            <a:ext cx="1133669" cy="1087193"/>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cxnSp>
        <p:nvCxnSpPr>
          <p:cNvPr id="29" name="Straight Arrow Connector 28"/>
          <p:cNvCxnSpPr/>
          <p:nvPr/>
        </p:nvCxnSpPr>
        <p:spPr>
          <a:xfrm flipH="1">
            <a:off x="5673762" y="1300756"/>
            <a:ext cx="459367" cy="1421771"/>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cxnSp>
        <p:nvCxnSpPr>
          <p:cNvPr id="30" name="Straight Arrow Connector 29"/>
          <p:cNvCxnSpPr/>
          <p:nvPr/>
        </p:nvCxnSpPr>
        <p:spPr>
          <a:xfrm>
            <a:off x="7733328" y="1005531"/>
            <a:ext cx="2328286" cy="2221796"/>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cxnSp>
        <p:nvCxnSpPr>
          <p:cNvPr id="31" name="Straight Arrow Connector 30"/>
          <p:cNvCxnSpPr/>
          <p:nvPr/>
        </p:nvCxnSpPr>
        <p:spPr>
          <a:xfrm>
            <a:off x="9352578" y="805506"/>
            <a:ext cx="1274990" cy="906236"/>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cxnSp>
        <p:nvCxnSpPr>
          <p:cNvPr id="35" name="Straight Arrow Connector 34"/>
          <p:cNvCxnSpPr/>
          <p:nvPr/>
        </p:nvCxnSpPr>
        <p:spPr>
          <a:xfrm flipH="1">
            <a:off x="2789854" y="1019322"/>
            <a:ext cx="1647825" cy="2423674"/>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sp>
        <p:nvSpPr>
          <p:cNvPr id="2" name="Shape 1954">
            <a:extLst>
              <a:ext uri="{FF2B5EF4-FFF2-40B4-BE49-F238E27FC236}">
                <a16:creationId xmlns:a16="http://schemas.microsoft.com/office/drawing/2014/main" id="{6F0D448A-9D3C-6A5B-A8A2-738076E9CB55}"/>
              </a:ext>
            </a:extLst>
          </p:cNvPr>
          <p:cNvSpPr/>
          <p:nvPr/>
        </p:nvSpPr>
        <p:spPr>
          <a:xfrm>
            <a:off x="-65314" y="6115415"/>
            <a:ext cx="12257314" cy="559127"/>
          </a:xfrm>
          <a:prstGeom prst="rect">
            <a:avLst/>
          </a:prstGeom>
          <a:ln w="12700">
            <a:miter lim="400000"/>
          </a:ln>
        </p:spPr>
        <p:txBody>
          <a:bodyPr wrap="square" lIns="25400" tIns="25400" rIns="25400" bIns="25400" anchor="b">
            <a:spAutoFit/>
          </a:bodyPr>
          <a:lstStyle>
            <a:lvl1pPr>
              <a:defRPr sz="5000" spc="750"/>
            </a:lvl1pPr>
          </a:lstStyle>
          <a:p>
            <a:pPr algn="ctr" defTabSz="412750" hangingPunct="0"/>
            <a:r>
              <a:rPr lang="en-US" altLang="zh-CN" sz="3300" kern="0" cap="all" spc="375" dirty="0">
                <a:solidFill>
                  <a:srgbClr val="373842"/>
                </a:solidFill>
                <a:latin typeface="Arial"/>
                <a:ea typeface="黑体" panose="02010609060101010101" pitchFamily="49" charset="-122"/>
                <a:sym typeface="Nexa Light"/>
              </a:rPr>
              <a:t>Essential Characteristics</a:t>
            </a:r>
            <a:endParaRPr lang="en-US" sz="3300" kern="0" cap="all" spc="375" dirty="0">
              <a:solidFill>
                <a:srgbClr val="373842"/>
              </a:solidFill>
              <a:latin typeface="Arial"/>
              <a:sym typeface="Nexa Light"/>
            </a:endParaRPr>
          </a:p>
        </p:txBody>
      </p:sp>
      <p:sp>
        <p:nvSpPr>
          <p:cNvPr id="3" name="TextBox 2">
            <a:extLst>
              <a:ext uri="{FF2B5EF4-FFF2-40B4-BE49-F238E27FC236}">
                <a16:creationId xmlns:a16="http://schemas.microsoft.com/office/drawing/2014/main" id="{D28F9CA8-47C5-580B-2558-2AAE47C2DF9E}"/>
              </a:ext>
            </a:extLst>
          </p:cNvPr>
          <p:cNvSpPr txBox="1"/>
          <p:nvPr/>
        </p:nvSpPr>
        <p:spPr>
          <a:xfrm>
            <a:off x="-1408349" y="1883135"/>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baseline="0" dirty="0"/>
              <a:t>Broad Network Access</a:t>
            </a:r>
            <a:endParaRPr lang="en-US" sz="1100" b="1" kern="0" cap="all" spc="150" dirty="0">
              <a:solidFill>
                <a:srgbClr val="0CA1D6"/>
              </a:solidFill>
              <a:latin typeface="Arial"/>
            </a:endParaRPr>
          </a:p>
        </p:txBody>
      </p:sp>
      <p:sp>
        <p:nvSpPr>
          <p:cNvPr id="4" name="TextBox 3">
            <a:extLst>
              <a:ext uri="{FF2B5EF4-FFF2-40B4-BE49-F238E27FC236}">
                <a16:creationId xmlns:a16="http://schemas.microsoft.com/office/drawing/2014/main" id="{E26CDC28-C22A-B8A6-85B0-B337A80CB1AB}"/>
              </a:ext>
            </a:extLst>
          </p:cNvPr>
          <p:cNvSpPr txBox="1"/>
          <p:nvPr/>
        </p:nvSpPr>
        <p:spPr>
          <a:xfrm>
            <a:off x="-225623" y="3464125"/>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baseline="0" dirty="0"/>
              <a:t>Rapid Elasticity</a:t>
            </a:r>
            <a:endParaRPr lang="en-US" sz="1100" b="1" kern="0" cap="all" spc="150" dirty="0">
              <a:solidFill>
                <a:srgbClr val="0CA1D6"/>
              </a:solidFill>
              <a:latin typeface="Arial"/>
            </a:endParaRPr>
          </a:p>
        </p:txBody>
      </p:sp>
      <p:sp>
        <p:nvSpPr>
          <p:cNvPr id="5" name="TextBox 4">
            <a:extLst>
              <a:ext uri="{FF2B5EF4-FFF2-40B4-BE49-F238E27FC236}">
                <a16:creationId xmlns:a16="http://schemas.microsoft.com/office/drawing/2014/main" id="{0A806189-E7CD-EB26-8F10-6C3254BB90B0}"/>
              </a:ext>
            </a:extLst>
          </p:cNvPr>
          <p:cNvSpPr txBox="1"/>
          <p:nvPr/>
        </p:nvSpPr>
        <p:spPr>
          <a:xfrm>
            <a:off x="2609228" y="2767348"/>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dirty="0"/>
              <a:t>Measured Service</a:t>
            </a:r>
            <a:endParaRPr lang="en-US" sz="1800" b="1" kern="0" cap="all" spc="150" dirty="0">
              <a:solidFill>
                <a:srgbClr val="373842"/>
              </a:solidFill>
              <a:latin typeface="Arial"/>
            </a:endParaRPr>
          </a:p>
        </p:txBody>
      </p:sp>
      <p:sp>
        <p:nvSpPr>
          <p:cNvPr id="11" name="TextBox 10">
            <a:extLst>
              <a:ext uri="{FF2B5EF4-FFF2-40B4-BE49-F238E27FC236}">
                <a16:creationId xmlns:a16="http://schemas.microsoft.com/office/drawing/2014/main" id="{6C047E9F-6084-9442-B7C6-2A0BCB2BB830}"/>
              </a:ext>
            </a:extLst>
          </p:cNvPr>
          <p:cNvSpPr txBox="1"/>
          <p:nvPr/>
        </p:nvSpPr>
        <p:spPr>
          <a:xfrm>
            <a:off x="7100440" y="3351711"/>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dirty="0"/>
              <a:t>On-Demand Self-Service</a:t>
            </a:r>
            <a:endParaRPr lang="en-US" sz="1800" b="1" kern="0" cap="all" spc="150" dirty="0">
              <a:solidFill>
                <a:srgbClr val="373842"/>
              </a:solidFill>
              <a:latin typeface="Arial"/>
            </a:endParaRPr>
          </a:p>
        </p:txBody>
      </p:sp>
      <p:sp>
        <p:nvSpPr>
          <p:cNvPr id="14" name="TextBox 13">
            <a:extLst>
              <a:ext uri="{FF2B5EF4-FFF2-40B4-BE49-F238E27FC236}">
                <a16:creationId xmlns:a16="http://schemas.microsoft.com/office/drawing/2014/main" id="{95778769-4901-743A-A0E9-976D8D166F5D}"/>
              </a:ext>
            </a:extLst>
          </p:cNvPr>
          <p:cNvSpPr txBox="1"/>
          <p:nvPr/>
        </p:nvSpPr>
        <p:spPr>
          <a:xfrm>
            <a:off x="7563034" y="1698469"/>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dirty="0"/>
              <a:t>Resource Pooling</a:t>
            </a:r>
            <a:endParaRPr lang="en-US" sz="1800" b="1" kern="0" cap="all" spc="150" dirty="0">
              <a:solidFill>
                <a:srgbClr val="373842"/>
              </a:solidFill>
              <a:latin typeface="Arial"/>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1953"/>
          <p:cNvSpPr/>
          <p:nvPr/>
        </p:nvSpPr>
        <p:spPr>
          <a:xfrm>
            <a:off x="522515" y="0"/>
            <a:ext cx="10702212" cy="5981700"/>
          </a:xfrm>
          <a:prstGeom prst="rect">
            <a:avLst/>
          </a:prstGeom>
          <a:solidFill>
            <a:srgbClr val="FFFFFF"/>
          </a:solidFill>
          <a:ln w="76200">
            <a:noFill/>
            <a:miter lim="400000"/>
          </a:ln>
        </p:spPr>
        <p:txBody>
          <a:bodyPr lIns="25400" tIns="25400" rIns="25400" bIns="25400" anchor="ct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cs typeface="Arial" panose="020B0604020202020204"/>
              <a:sym typeface="Arial" panose="020B0604020202020204"/>
            </a:endParaRPr>
          </a:p>
        </p:txBody>
      </p:sp>
      <p:grpSp>
        <p:nvGrpSpPr>
          <p:cNvPr id="6" name="Group 2149"/>
          <p:cNvGrpSpPr/>
          <p:nvPr/>
        </p:nvGrpSpPr>
        <p:grpSpPr>
          <a:xfrm>
            <a:off x="1786146" y="-1"/>
            <a:ext cx="8464408" cy="1300756"/>
            <a:chOff x="718220" y="5"/>
            <a:chExt cx="16928813" cy="2601510"/>
          </a:xfrm>
        </p:grpSpPr>
        <p:sp>
          <p:nvSpPr>
            <p:cNvPr id="7" name="Shape 2144"/>
            <p:cNvSpPr/>
            <p:nvPr/>
          </p:nvSpPr>
          <p:spPr>
            <a:xfrm rot="10800000" flipH="1">
              <a:off x="3599598" y="5"/>
              <a:ext cx="4893853" cy="2038642"/>
            </a:xfrm>
            <a:custGeom>
              <a:avLst/>
              <a:gdLst/>
              <a:ahLst/>
              <a:cxnLst>
                <a:cxn ang="0">
                  <a:pos x="wd2" y="hd2"/>
                </a:cxn>
                <a:cxn ang="5400000">
                  <a:pos x="wd2" y="hd2"/>
                </a:cxn>
                <a:cxn ang="10800000">
                  <a:pos x="wd2" y="hd2"/>
                </a:cxn>
                <a:cxn ang="16200000">
                  <a:pos x="wd2" y="hd2"/>
                </a:cxn>
              </a:cxnLst>
              <a:rect l="0" t="0" r="r" b="b"/>
              <a:pathLst>
                <a:path w="20916" h="21429" extrusionOk="0">
                  <a:moveTo>
                    <a:pt x="10610" y="16"/>
                  </a:moveTo>
                  <a:cubicBezTo>
                    <a:pt x="9215" y="-171"/>
                    <a:pt x="7871" y="1284"/>
                    <a:pt x="6957" y="3882"/>
                  </a:cubicBezTo>
                  <a:cubicBezTo>
                    <a:pt x="6342" y="5630"/>
                    <a:pt x="5962" y="7801"/>
                    <a:pt x="5867" y="10099"/>
                  </a:cubicBezTo>
                  <a:cubicBezTo>
                    <a:pt x="4450" y="7602"/>
                    <a:pt x="2518" y="7864"/>
                    <a:pt x="1222" y="10730"/>
                  </a:cubicBezTo>
                  <a:cubicBezTo>
                    <a:pt x="0" y="13431"/>
                    <a:pt x="-347" y="17795"/>
                    <a:pt x="370" y="21429"/>
                  </a:cubicBezTo>
                  <a:lnTo>
                    <a:pt x="20569" y="21429"/>
                  </a:lnTo>
                  <a:cubicBezTo>
                    <a:pt x="20591" y="20714"/>
                    <a:pt x="20624" y="19990"/>
                    <a:pt x="20661" y="19258"/>
                  </a:cubicBezTo>
                  <a:cubicBezTo>
                    <a:pt x="20881" y="14902"/>
                    <a:pt x="21253" y="10266"/>
                    <a:pt x="20267" y="6601"/>
                  </a:cubicBezTo>
                  <a:cubicBezTo>
                    <a:pt x="18890" y="1484"/>
                    <a:pt x="15885" y="1154"/>
                    <a:pt x="14328" y="5949"/>
                  </a:cubicBezTo>
                  <a:cubicBezTo>
                    <a:pt x="13633" y="2548"/>
                    <a:pt x="12224" y="233"/>
                    <a:pt x="10610" y="16"/>
                  </a:cubicBezTo>
                  <a:close/>
                </a:path>
              </a:pathLst>
            </a:custGeom>
            <a:solidFill>
              <a:srgbClr val="1F71CB">
                <a:alpha val="84000"/>
              </a:srgb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cs typeface="Arial" panose="020B0604020202020204"/>
                <a:sym typeface="Arial" panose="020B0604020202020204"/>
              </a:endParaRPr>
            </a:p>
          </p:txBody>
        </p:sp>
        <p:sp>
          <p:nvSpPr>
            <p:cNvPr id="8" name="Shape 2145"/>
            <p:cNvSpPr/>
            <p:nvPr/>
          </p:nvSpPr>
          <p:spPr>
            <a:xfrm rot="10800000" flipH="1">
              <a:off x="13722410" y="5"/>
              <a:ext cx="3924625" cy="1611011"/>
            </a:xfrm>
            <a:custGeom>
              <a:avLst/>
              <a:gdLst/>
              <a:ahLst/>
              <a:cxnLst>
                <a:cxn ang="0">
                  <a:pos x="wd2" y="hd2"/>
                </a:cxn>
                <a:cxn ang="5400000">
                  <a:pos x="wd2" y="hd2"/>
                </a:cxn>
                <a:cxn ang="10800000">
                  <a:pos x="wd2" y="hd2"/>
                </a:cxn>
                <a:cxn ang="16200000">
                  <a:pos x="wd2" y="hd2"/>
                </a:cxn>
              </a:cxnLst>
              <a:rect l="0" t="0" r="r" b="b"/>
              <a:pathLst>
                <a:path w="20651" h="21039" extrusionOk="0">
                  <a:moveTo>
                    <a:pt x="14272" y="1659"/>
                  </a:moveTo>
                  <a:cubicBezTo>
                    <a:pt x="12881" y="-95"/>
                    <a:pt x="11273" y="-561"/>
                    <a:pt x="9820" y="757"/>
                  </a:cubicBezTo>
                  <a:cubicBezTo>
                    <a:pt x="8543" y="1916"/>
                    <a:pt x="7520" y="4357"/>
                    <a:pt x="7005" y="7484"/>
                  </a:cubicBezTo>
                  <a:cubicBezTo>
                    <a:pt x="6169" y="5526"/>
                    <a:pt x="5026" y="4592"/>
                    <a:pt x="3885" y="4935"/>
                  </a:cubicBezTo>
                  <a:cubicBezTo>
                    <a:pt x="791" y="5864"/>
                    <a:pt x="-949" y="14247"/>
                    <a:pt x="542" y="21039"/>
                  </a:cubicBezTo>
                  <a:lnTo>
                    <a:pt x="20651" y="21039"/>
                  </a:lnTo>
                  <a:cubicBezTo>
                    <a:pt x="20132" y="17640"/>
                    <a:pt x="18787" y="15217"/>
                    <a:pt x="17204" y="15217"/>
                  </a:cubicBezTo>
                  <a:cubicBezTo>
                    <a:pt x="17054" y="15217"/>
                    <a:pt x="16911" y="15243"/>
                    <a:pt x="16766" y="15278"/>
                  </a:cubicBezTo>
                  <a:cubicBezTo>
                    <a:pt x="17126" y="12854"/>
                    <a:pt x="17102" y="10182"/>
                    <a:pt x="16699" y="7800"/>
                  </a:cubicBezTo>
                  <a:cubicBezTo>
                    <a:pt x="16237" y="5074"/>
                    <a:pt x="15335" y="2999"/>
                    <a:pt x="14272" y="1659"/>
                  </a:cubicBezTo>
                  <a:close/>
                </a:path>
              </a:pathLst>
            </a:custGeom>
            <a:solidFill>
              <a:schemeClr val="accent1">
                <a:satOff val="-3346"/>
                <a:lumOff val="26614"/>
                <a:alpha val="74000"/>
              </a:scheme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cs typeface="Arial" panose="020B0604020202020204"/>
                <a:sym typeface="Arial" panose="020B0604020202020204"/>
              </a:endParaRPr>
            </a:p>
          </p:txBody>
        </p:sp>
        <p:sp>
          <p:nvSpPr>
            <p:cNvPr id="9" name="Shape 2146"/>
            <p:cNvSpPr/>
            <p:nvPr/>
          </p:nvSpPr>
          <p:spPr>
            <a:xfrm rot="10800000" flipH="1">
              <a:off x="10722228" y="5"/>
              <a:ext cx="4318148" cy="2062357"/>
            </a:xfrm>
            <a:custGeom>
              <a:avLst/>
              <a:gdLst/>
              <a:ahLst/>
              <a:cxnLst>
                <a:cxn ang="0">
                  <a:pos x="wd2" y="hd2"/>
                </a:cxn>
                <a:cxn ang="5400000">
                  <a:pos x="wd2" y="hd2"/>
                </a:cxn>
                <a:cxn ang="10800000">
                  <a:pos x="wd2" y="hd2"/>
                </a:cxn>
                <a:cxn ang="16200000">
                  <a:pos x="wd2" y="hd2"/>
                </a:cxn>
              </a:cxnLst>
              <a:rect l="0" t="0" r="r" b="b"/>
              <a:pathLst>
                <a:path w="21409" h="20697" extrusionOk="0">
                  <a:moveTo>
                    <a:pt x="11019" y="358"/>
                  </a:moveTo>
                  <a:cubicBezTo>
                    <a:pt x="8471" y="-903"/>
                    <a:pt x="5824" y="1237"/>
                    <a:pt x="4410" y="5640"/>
                  </a:cubicBezTo>
                  <a:cubicBezTo>
                    <a:pt x="3317" y="5265"/>
                    <a:pt x="2200" y="5956"/>
                    <a:pt x="1398" y="7505"/>
                  </a:cubicBezTo>
                  <a:cubicBezTo>
                    <a:pt x="-191" y="10568"/>
                    <a:pt x="-51" y="15426"/>
                    <a:pt x="64" y="19892"/>
                  </a:cubicBezTo>
                  <a:cubicBezTo>
                    <a:pt x="71" y="20163"/>
                    <a:pt x="79" y="20430"/>
                    <a:pt x="84" y="20697"/>
                  </a:cubicBezTo>
                  <a:lnTo>
                    <a:pt x="21409" y="20697"/>
                  </a:lnTo>
                  <a:cubicBezTo>
                    <a:pt x="21112" y="16748"/>
                    <a:pt x="19577" y="13652"/>
                    <a:pt x="17625" y="13067"/>
                  </a:cubicBezTo>
                  <a:cubicBezTo>
                    <a:pt x="17048" y="12894"/>
                    <a:pt x="16461" y="12964"/>
                    <a:pt x="15899" y="13273"/>
                  </a:cubicBezTo>
                  <a:cubicBezTo>
                    <a:pt x="15890" y="11050"/>
                    <a:pt x="15614" y="8865"/>
                    <a:pt x="15096" y="6905"/>
                  </a:cubicBezTo>
                  <a:cubicBezTo>
                    <a:pt x="14240" y="3668"/>
                    <a:pt x="12780" y="1230"/>
                    <a:pt x="11019" y="358"/>
                  </a:cubicBezTo>
                  <a:close/>
                </a:path>
              </a:pathLst>
            </a:custGeom>
            <a:solidFill>
              <a:schemeClr val="accent1">
                <a:hueOff val="47394"/>
                <a:satOff val="-25744"/>
                <a:lumOff val="-7535"/>
                <a:alpha val="80000"/>
              </a:scheme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a:solidFill>
                  <a:srgbClr val="FFFFFF"/>
                </a:solidFill>
                <a:latin typeface="Arial" panose="020B0604020202020204"/>
                <a:cs typeface="Arial" panose="020B0604020202020204"/>
                <a:sym typeface="Arial" panose="020B0604020202020204"/>
              </a:endParaRPr>
            </a:p>
          </p:txBody>
        </p:sp>
        <p:sp>
          <p:nvSpPr>
            <p:cNvPr id="10" name="Shape 2147"/>
            <p:cNvSpPr/>
            <p:nvPr/>
          </p:nvSpPr>
          <p:spPr>
            <a:xfrm rot="10800000" flipH="1">
              <a:off x="718220" y="5"/>
              <a:ext cx="4187807" cy="1549625"/>
            </a:xfrm>
            <a:custGeom>
              <a:avLst/>
              <a:gdLst/>
              <a:ahLst/>
              <a:cxnLst>
                <a:cxn ang="0">
                  <a:pos x="wd2" y="hd2"/>
                </a:cxn>
                <a:cxn ang="5400000">
                  <a:pos x="wd2" y="hd2"/>
                </a:cxn>
                <a:cxn ang="10800000">
                  <a:pos x="wd2" y="hd2"/>
                </a:cxn>
                <a:cxn ang="16200000">
                  <a:pos x="wd2" y="hd2"/>
                </a:cxn>
              </a:cxnLst>
              <a:rect l="0" t="0" r="r" b="b"/>
              <a:pathLst>
                <a:path w="21537" h="21442" extrusionOk="0">
                  <a:moveTo>
                    <a:pt x="10297" y="12"/>
                  </a:moveTo>
                  <a:cubicBezTo>
                    <a:pt x="8032" y="261"/>
                    <a:pt x="6113" y="4191"/>
                    <a:pt x="5389" y="9656"/>
                  </a:cubicBezTo>
                  <a:cubicBezTo>
                    <a:pt x="5135" y="9546"/>
                    <a:pt x="4876" y="9485"/>
                    <a:pt x="4609" y="9485"/>
                  </a:cubicBezTo>
                  <a:cubicBezTo>
                    <a:pt x="2090" y="9485"/>
                    <a:pt x="44" y="14818"/>
                    <a:pt x="0" y="21442"/>
                  </a:cubicBezTo>
                  <a:lnTo>
                    <a:pt x="21525" y="21442"/>
                  </a:lnTo>
                  <a:cubicBezTo>
                    <a:pt x="21600" y="18828"/>
                    <a:pt x="21326" y="16227"/>
                    <a:pt x="20752" y="14109"/>
                  </a:cubicBezTo>
                  <a:cubicBezTo>
                    <a:pt x="20186" y="12020"/>
                    <a:pt x="19363" y="10532"/>
                    <a:pt x="18426" y="9961"/>
                  </a:cubicBezTo>
                  <a:cubicBezTo>
                    <a:pt x="17540" y="9421"/>
                    <a:pt x="16613" y="9740"/>
                    <a:pt x="15806" y="10861"/>
                  </a:cubicBezTo>
                  <a:cubicBezTo>
                    <a:pt x="15545" y="8431"/>
                    <a:pt x="15062" y="6216"/>
                    <a:pt x="14400" y="4421"/>
                  </a:cubicBezTo>
                  <a:cubicBezTo>
                    <a:pt x="13316" y="1484"/>
                    <a:pt x="11833" y="-158"/>
                    <a:pt x="10297" y="12"/>
                  </a:cubicBezTo>
                  <a:close/>
                </a:path>
              </a:pathLst>
            </a:custGeom>
            <a:solidFill>
              <a:srgbClr val="00AAD7">
                <a:alpha val="92000"/>
              </a:srgb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cs typeface="Arial" panose="020B0604020202020204"/>
                <a:sym typeface="Arial" panose="020B0604020202020204"/>
              </a:endParaRPr>
            </a:p>
          </p:txBody>
        </p:sp>
        <p:sp>
          <p:nvSpPr>
            <p:cNvPr id="12" name="Shape 2148"/>
            <p:cNvSpPr/>
            <p:nvPr/>
          </p:nvSpPr>
          <p:spPr>
            <a:xfrm rot="10800000" flipH="1">
              <a:off x="6982897" y="5"/>
              <a:ext cx="5268620" cy="2601511"/>
            </a:xfrm>
            <a:custGeom>
              <a:avLst/>
              <a:gdLst/>
              <a:ahLst/>
              <a:cxnLst>
                <a:cxn ang="0">
                  <a:pos x="wd2" y="hd2"/>
                </a:cxn>
                <a:cxn ang="5400000">
                  <a:pos x="wd2" y="hd2"/>
                </a:cxn>
                <a:cxn ang="10800000">
                  <a:pos x="wd2" y="hd2"/>
                </a:cxn>
                <a:cxn ang="16200000">
                  <a:pos x="wd2" y="hd2"/>
                </a:cxn>
              </a:cxnLst>
              <a:rect l="0" t="0" r="r" b="b"/>
              <a:pathLst>
                <a:path w="21600" h="21600" extrusionOk="0">
                  <a:moveTo>
                    <a:pt x="10054" y="0"/>
                  </a:moveTo>
                  <a:cubicBezTo>
                    <a:pt x="6881" y="0"/>
                    <a:pt x="4307" y="5090"/>
                    <a:pt x="4307" y="11370"/>
                  </a:cubicBezTo>
                  <a:cubicBezTo>
                    <a:pt x="4307" y="11937"/>
                    <a:pt x="4331" y="12490"/>
                    <a:pt x="4371" y="13026"/>
                  </a:cubicBezTo>
                  <a:cubicBezTo>
                    <a:pt x="4217" y="12995"/>
                    <a:pt x="4065" y="12969"/>
                    <a:pt x="3906" y="12969"/>
                  </a:cubicBezTo>
                  <a:cubicBezTo>
                    <a:pt x="1748" y="12969"/>
                    <a:pt x="0" y="16425"/>
                    <a:pt x="0" y="20694"/>
                  </a:cubicBezTo>
                  <a:cubicBezTo>
                    <a:pt x="0" y="21001"/>
                    <a:pt x="12" y="21302"/>
                    <a:pt x="29" y="21600"/>
                  </a:cubicBezTo>
                  <a:lnTo>
                    <a:pt x="21302" y="21600"/>
                  </a:lnTo>
                  <a:cubicBezTo>
                    <a:pt x="21492" y="20534"/>
                    <a:pt x="21600" y="19392"/>
                    <a:pt x="21600" y="18197"/>
                  </a:cubicBezTo>
                  <a:cubicBezTo>
                    <a:pt x="21600" y="12545"/>
                    <a:pt x="19284" y="7965"/>
                    <a:pt x="16430" y="7965"/>
                  </a:cubicBezTo>
                  <a:cubicBezTo>
                    <a:pt x="16130" y="7965"/>
                    <a:pt x="15840" y="8016"/>
                    <a:pt x="15556" y="8108"/>
                  </a:cubicBezTo>
                  <a:cubicBezTo>
                    <a:pt x="14847" y="3415"/>
                    <a:pt x="12651" y="0"/>
                    <a:pt x="10054" y="0"/>
                  </a:cubicBezTo>
                  <a:close/>
                </a:path>
              </a:pathLst>
            </a:custGeom>
            <a:solidFill>
              <a:schemeClr val="accent1">
                <a:satOff val="-3346"/>
                <a:lumOff val="26614"/>
                <a:alpha val="84000"/>
              </a:scheme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a:solidFill>
                  <a:srgbClr val="FFFFFF"/>
                </a:solidFill>
                <a:latin typeface="Arial" panose="020B0604020202020204"/>
                <a:cs typeface="Arial" panose="020B0604020202020204"/>
                <a:sym typeface="Arial" panose="020B0604020202020204"/>
              </a:endParaRPr>
            </a:p>
          </p:txBody>
        </p:sp>
      </p:grpSp>
      <p:sp>
        <p:nvSpPr>
          <p:cNvPr id="13" name="Shape 999"/>
          <p:cNvSpPr/>
          <p:nvPr/>
        </p:nvSpPr>
        <p:spPr>
          <a:xfrm>
            <a:off x="5811214" y="3128178"/>
            <a:ext cx="4548308" cy="2233368"/>
          </a:xfrm>
          <a:prstGeom prst="rect">
            <a:avLst/>
          </a:prstGeom>
          <a:ln w="12700">
            <a:miter lim="400000"/>
          </a:ln>
        </p:spPr>
        <p:txBody>
          <a:bodyPr wrap="square" lIns="25400" tIns="25400" rIns="25400" bIns="25400">
            <a:spAutoFit/>
          </a:bodyPr>
          <a:lstStyle>
            <a:lvl1pPr>
              <a:lnSpc>
                <a:spcPct val="120000"/>
              </a:lnSpc>
              <a:defRPr sz="2000" cap="none" spc="200">
                <a:latin typeface="Arial" panose="020B0604020202020204"/>
                <a:ea typeface="Arial" panose="020B0604020202020204"/>
                <a:cs typeface="Arial" panose="020B0604020202020204"/>
                <a:sym typeface="Arial" panose="020B0604020202020204"/>
              </a:defRPr>
            </a:lvl1pPr>
          </a:lstStyle>
          <a:p>
            <a:pPr marL="171450" indent="-171450" defTabSz="412750" hangingPunct="0">
              <a:buFont typeface="Arial" panose="020B0604020202020204" pitchFamily="34" charset="0"/>
              <a:buChar char="•"/>
            </a:pPr>
            <a:r>
              <a:rPr lang="en-US" altLang="zh-CN" kern="0" spc="150" dirty="0">
                <a:solidFill>
                  <a:srgbClr val="373842"/>
                </a:solidFill>
                <a:latin typeface="Arial" panose="020B0604020202020204" pitchFamily="34" charset="0"/>
                <a:ea typeface="Open Sans" panose="020B0606030504020204" pitchFamily="34" charset="0"/>
                <a:cs typeface="Arial" panose="020B0604020202020204" pitchFamily="34" charset="0"/>
              </a:rPr>
              <a:t>Users can automatically provision computing capabilities such as server time and network storage as needed, without the need for manual interaction with the provider.</a:t>
            </a:r>
            <a:endParaRPr lang="en-US" kern="0" spc="150" dirty="0">
              <a:solidFill>
                <a:srgbClr val="373842"/>
              </a:solidFill>
              <a:latin typeface="Arial" panose="020B0604020202020204" pitchFamily="34" charset="0"/>
              <a:ea typeface="Open Sans" panose="020B0606030504020204" pitchFamily="34" charset="0"/>
              <a:cs typeface="Arial" panose="020B0604020202020204" pitchFamily="34" charset="0"/>
            </a:endParaRPr>
          </a:p>
        </p:txBody>
      </p:sp>
      <p:cxnSp>
        <p:nvCxnSpPr>
          <p:cNvPr id="27" name="Straight Arrow Connector 26"/>
          <p:cNvCxnSpPr/>
          <p:nvPr/>
        </p:nvCxnSpPr>
        <p:spPr>
          <a:xfrm flipH="1">
            <a:off x="3272577" y="1019322"/>
            <a:ext cx="1165102" cy="1670803"/>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cxnSp>
        <p:nvCxnSpPr>
          <p:cNvPr id="29" name="Straight Arrow Connector 28"/>
          <p:cNvCxnSpPr>
            <a:cxnSpLocks/>
          </p:cNvCxnSpPr>
          <p:nvPr/>
        </p:nvCxnSpPr>
        <p:spPr>
          <a:xfrm flipH="1">
            <a:off x="1792716" y="504547"/>
            <a:ext cx="566138" cy="1087193"/>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cxnSp>
        <p:nvCxnSpPr>
          <p:cNvPr id="31" name="Straight Arrow Connector 30"/>
          <p:cNvCxnSpPr/>
          <p:nvPr/>
        </p:nvCxnSpPr>
        <p:spPr>
          <a:xfrm>
            <a:off x="7704746" y="650378"/>
            <a:ext cx="24239" cy="1888271"/>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cxnSp>
        <p:nvCxnSpPr>
          <p:cNvPr id="32" name="Straight Arrow Connector 31"/>
          <p:cNvCxnSpPr/>
          <p:nvPr/>
        </p:nvCxnSpPr>
        <p:spPr>
          <a:xfrm>
            <a:off x="9352578" y="805506"/>
            <a:ext cx="1301565" cy="793512"/>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cxnSp>
        <p:nvCxnSpPr>
          <p:cNvPr id="36" name="Straight Arrow Connector 35"/>
          <p:cNvCxnSpPr/>
          <p:nvPr/>
        </p:nvCxnSpPr>
        <p:spPr>
          <a:xfrm flipH="1">
            <a:off x="4243680" y="1300756"/>
            <a:ext cx="1889450" cy="2618101"/>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sp>
        <p:nvSpPr>
          <p:cNvPr id="2" name="Shape 1954">
            <a:extLst>
              <a:ext uri="{FF2B5EF4-FFF2-40B4-BE49-F238E27FC236}">
                <a16:creationId xmlns:a16="http://schemas.microsoft.com/office/drawing/2014/main" id="{D8D64EB0-CE29-E498-209E-F923E243D453}"/>
              </a:ext>
            </a:extLst>
          </p:cNvPr>
          <p:cNvSpPr/>
          <p:nvPr/>
        </p:nvSpPr>
        <p:spPr>
          <a:xfrm>
            <a:off x="-65314" y="6115415"/>
            <a:ext cx="12257314" cy="559127"/>
          </a:xfrm>
          <a:prstGeom prst="rect">
            <a:avLst/>
          </a:prstGeom>
          <a:ln w="12700">
            <a:miter lim="400000"/>
          </a:ln>
        </p:spPr>
        <p:txBody>
          <a:bodyPr wrap="square" lIns="25400" tIns="25400" rIns="25400" bIns="25400" anchor="b">
            <a:spAutoFit/>
          </a:bodyPr>
          <a:lstStyle>
            <a:lvl1pPr>
              <a:defRPr sz="5000" spc="750"/>
            </a:lvl1pPr>
          </a:lstStyle>
          <a:p>
            <a:pPr algn="ctr" defTabSz="412750" hangingPunct="0"/>
            <a:r>
              <a:rPr lang="en-US" altLang="zh-CN" sz="3300" kern="0" cap="all" spc="375" dirty="0">
                <a:solidFill>
                  <a:srgbClr val="373842"/>
                </a:solidFill>
                <a:latin typeface="Arial"/>
                <a:ea typeface="黑体" panose="02010609060101010101" pitchFamily="49" charset="-122"/>
                <a:sym typeface="Nexa Light"/>
              </a:rPr>
              <a:t>Essential Characteristics</a:t>
            </a:r>
            <a:endParaRPr lang="en-US" sz="3300" kern="0" cap="all" spc="375" dirty="0">
              <a:solidFill>
                <a:srgbClr val="373842"/>
              </a:solidFill>
              <a:latin typeface="Arial"/>
              <a:sym typeface="Nexa Light"/>
            </a:endParaRPr>
          </a:p>
        </p:txBody>
      </p:sp>
      <p:sp>
        <p:nvSpPr>
          <p:cNvPr id="4" name="TextBox 3">
            <a:extLst>
              <a:ext uri="{FF2B5EF4-FFF2-40B4-BE49-F238E27FC236}">
                <a16:creationId xmlns:a16="http://schemas.microsoft.com/office/drawing/2014/main" id="{6F85C09C-7EC0-AB19-A96C-37F734B6A9CB}"/>
              </a:ext>
            </a:extLst>
          </p:cNvPr>
          <p:cNvSpPr txBox="1"/>
          <p:nvPr/>
        </p:nvSpPr>
        <p:spPr>
          <a:xfrm>
            <a:off x="-1168224" y="1599018"/>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baseline="0" dirty="0"/>
              <a:t>Broad Network Access</a:t>
            </a:r>
            <a:endParaRPr lang="en-US" sz="1100" b="1" kern="0" cap="all" spc="150" dirty="0">
              <a:solidFill>
                <a:srgbClr val="0CA1D6"/>
              </a:solidFill>
              <a:latin typeface="Arial"/>
            </a:endParaRPr>
          </a:p>
        </p:txBody>
      </p:sp>
      <p:sp>
        <p:nvSpPr>
          <p:cNvPr id="5" name="TextBox 4">
            <a:extLst>
              <a:ext uri="{FF2B5EF4-FFF2-40B4-BE49-F238E27FC236}">
                <a16:creationId xmlns:a16="http://schemas.microsoft.com/office/drawing/2014/main" id="{20154D9B-338D-517D-33EC-AB8D3F1C2FAB}"/>
              </a:ext>
            </a:extLst>
          </p:cNvPr>
          <p:cNvSpPr txBox="1"/>
          <p:nvPr/>
        </p:nvSpPr>
        <p:spPr>
          <a:xfrm>
            <a:off x="209629" y="2758845"/>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baseline="0" dirty="0"/>
              <a:t>Rapid Elasticity</a:t>
            </a:r>
            <a:endParaRPr lang="en-US" sz="1100" b="1" kern="0" cap="all" spc="150" dirty="0">
              <a:solidFill>
                <a:srgbClr val="0CA1D6"/>
              </a:solidFill>
              <a:latin typeface="Arial"/>
            </a:endParaRPr>
          </a:p>
        </p:txBody>
      </p:sp>
      <p:sp>
        <p:nvSpPr>
          <p:cNvPr id="11" name="TextBox 10">
            <a:extLst>
              <a:ext uri="{FF2B5EF4-FFF2-40B4-BE49-F238E27FC236}">
                <a16:creationId xmlns:a16="http://schemas.microsoft.com/office/drawing/2014/main" id="{388AAEFD-0191-9FAD-AADC-93F4BA7731DF}"/>
              </a:ext>
            </a:extLst>
          </p:cNvPr>
          <p:cNvSpPr txBox="1"/>
          <p:nvPr/>
        </p:nvSpPr>
        <p:spPr>
          <a:xfrm>
            <a:off x="1108232" y="3994596"/>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dirty="0"/>
              <a:t>Measured Service</a:t>
            </a:r>
            <a:endParaRPr lang="en-US" sz="1800" b="1" kern="0" cap="all" spc="150" dirty="0">
              <a:solidFill>
                <a:srgbClr val="373842"/>
              </a:solidFill>
              <a:latin typeface="Arial"/>
            </a:endParaRPr>
          </a:p>
        </p:txBody>
      </p:sp>
      <p:sp>
        <p:nvSpPr>
          <p:cNvPr id="14" name="TextBox 13">
            <a:extLst>
              <a:ext uri="{FF2B5EF4-FFF2-40B4-BE49-F238E27FC236}">
                <a16:creationId xmlns:a16="http://schemas.microsoft.com/office/drawing/2014/main" id="{13329F49-F809-F6AC-7572-B0A69682AD9B}"/>
              </a:ext>
            </a:extLst>
          </p:cNvPr>
          <p:cNvSpPr txBox="1"/>
          <p:nvPr/>
        </p:nvSpPr>
        <p:spPr>
          <a:xfrm>
            <a:off x="4689789" y="2592570"/>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dirty="0"/>
              <a:t>On-Demand Self-Service</a:t>
            </a:r>
            <a:endParaRPr lang="en-US" sz="1800" b="1" kern="0" cap="all" spc="150" dirty="0">
              <a:solidFill>
                <a:srgbClr val="373842"/>
              </a:solidFill>
              <a:latin typeface="Arial"/>
            </a:endParaRPr>
          </a:p>
        </p:txBody>
      </p:sp>
      <p:sp>
        <p:nvSpPr>
          <p:cNvPr id="15" name="TextBox 14">
            <a:extLst>
              <a:ext uri="{FF2B5EF4-FFF2-40B4-BE49-F238E27FC236}">
                <a16:creationId xmlns:a16="http://schemas.microsoft.com/office/drawing/2014/main" id="{669ED7D7-E0C7-2DA5-2953-5B1F41EE0BA3}"/>
              </a:ext>
            </a:extLst>
          </p:cNvPr>
          <p:cNvSpPr txBox="1"/>
          <p:nvPr/>
        </p:nvSpPr>
        <p:spPr>
          <a:xfrm>
            <a:off x="7563034" y="1698469"/>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dirty="0"/>
              <a:t>Resource Pooling</a:t>
            </a:r>
            <a:endParaRPr lang="en-US" sz="1800" b="1" kern="0" cap="all" spc="150" dirty="0">
              <a:solidFill>
                <a:srgbClr val="373842"/>
              </a:solidFill>
              <a:latin typeface="Arial"/>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1953"/>
          <p:cNvSpPr/>
          <p:nvPr/>
        </p:nvSpPr>
        <p:spPr>
          <a:xfrm>
            <a:off x="522515" y="0"/>
            <a:ext cx="10702212" cy="5981700"/>
          </a:xfrm>
          <a:prstGeom prst="rect">
            <a:avLst/>
          </a:prstGeom>
          <a:solidFill>
            <a:srgbClr val="FFFFFF"/>
          </a:solidFill>
          <a:ln w="76200">
            <a:noFill/>
            <a:miter lim="400000"/>
          </a:ln>
        </p:spPr>
        <p:txBody>
          <a:bodyPr lIns="25400" tIns="25400" rIns="25400" bIns="25400" anchor="ct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cs typeface="Arial" panose="020B0604020202020204"/>
              <a:sym typeface="Arial" panose="020B0604020202020204"/>
            </a:endParaRPr>
          </a:p>
        </p:txBody>
      </p:sp>
      <p:grpSp>
        <p:nvGrpSpPr>
          <p:cNvPr id="6" name="Group 2149"/>
          <p:cNvGrpSpPr/>
          <p:nvPr/>
        </p:nvGrpSpPr>
        <p:grpSpPr>
          <a:xfrm>
            <a:off x="1786146" y="-1"/>
            <a:ext cx="8464408" cy="1300756"/>
            <a:chOff x="718220" y="5"/>
            <a:chExt cx="16928813" cy="2601510"/>
          </a:xfrm>
        </p:grpSpPr>
        <p:sp>
          <p:nvSpPr>
            <p:cNvPr id="7" name="Shape 2144"/>
            <p:cNvSpPr/>
            <p:nvPr/>
          </p:nvSpPr>
          <p:spPr>
            <a:xfrm rot="10800000" flipH="1">
              <a:off x="3599598" y="5"/>
              <a:ext cx="4893853" cy="2038642"/>
            </a:xfrm>
            <a:custGeom>
              <a:avLst/>
              <a:gdLst/>
              <a:ahLst/>
              <a:cxnLst>
                <a:cxn ang="0">
                  <a:pos x="wd2" y="hd2"/>
                </a:cxn>
                <a:cxn ang="5400000">
                  <a:pos x="wd2" y="hd2"/>
                </a:cxn>
                <a:cxn ang="10800000">
                  <a:pos x="wd2" y="hd2"/>
                </a:cxn>
                <a:cxn ang="16200000">
                  <a:pos x="wd2" y="hd2"/>
                </a:cxn>
              </a:cxnLst>
              <a:rect l="0" t="0" r="r" b="b"/>
              <a:pathLst>
                <a:path w="20916" h="21429" extrusionOk="0">
                  <a:moveTo>
                    <a:pt x="10610" y="16"/>
                  </a:moveTo>
                  <a:cubicBezTo>
                    <a:pt x="9215" y="-171"/>
                    <a:pt x="7871" y="1284"/>
                    <a:pt x="6957" y="3882"/>
                  </a:cubicBezTo>
                  <a:cubicBezTo>
                    <a:pt x="6342" y="5630"/>
                    <a:pt x="5962" y="7801"/>
                    <a:pt x="5867" y="10099"/>
                  </a:cubicBezTo>
                  <a:cubicBezTo>
                    <a:pt x="4450" y="7602"/>
                    <a:pt x="2518" y="7864"/>
                    <a:pt x="1222" y="10730"/>
                  </a:cubicBezTo>
                  <a:cubicBezTo>
                    <a:pt x="0" y="13431"/>
                    <a:pt x="-347" y="17795"/>
                    <a:pt x="370" y="21429"/>
                  </a:cubicBezTo>
                  <a:lnTo>
                    <a:pt x="20569" y="21429"/>
                  </a:lnTo>
                  <a:cubicBezTo>
                    <a:pt x="20591" y="20714"/>
                    <a:pt x="20624" y="19990"/>
                    <a:pt x="20661" y="19258"/>
                  </a:cubicBezTo>
                  <a:cubicBezTo>
                    <a:pt x="20881" y="14902"/>
                    <a:pt x="21253" y="10266"/>
                    <a:pt x="20267" y="6601"/>
                  </a:cubicBezTo>
                  <a:cubicBezTo>
                    <a:pt x="18890" y="1484"/>
                    <a:pt x="15885" y="1154"/>
                    <a:pt x="14328" y="5949"/>
                  </a:cubicBezTo>
                  <a:cubicBezTo>
                    <a:pt x="13633" y="2548"/>
                    <a:pt x="12224" y="233"/>
                    <a:pt x="10610" y="16"/>
                  </a:cubicBezTo>
                  <a:close/>
                </a:path>
              </a:pathLst>
            </a:custGeom>
            <a:solidFill>
              <a:srgbClr val="1F71CB">
                <a:alpha val="84000"/>
              </a:srgb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cs typeface="Arial" panose="020B0604020202020204"/>
                <a:sym typeface="Arial" panose="020B0604020202020204"/>
              </a:endParaRPr>
            </a:p>
          </p:txBody>
        </p:sp>
        <p:sp>
          <p:nvSpPr>
            <p:cNvPr id="8" name="Shape 2145"/>
            <p:cNvSpPr/>
            <p:nvPr/>
          </p:nvSpPr>
          <p:spPr>
            <a:xfrm rot="10800000" flipH="1">
              <a:off x="13722410" y="5"/>
              <a:ext cx="3924625" cy="1611011"/>
            </a:xfrm>
            <a:custGeom>
              <a:avLst/>
              <a:gdLst/>
              <a:ahLst/>
              <a:cxnLst>
                <a:cxn ang="0">
                  <a:pos x="wd2" y="hd2"/>
                </a:cxn>
                <a:cxn ang="5400000">
                  <a:pos x="wd2" y="hd2"/>
                </a:cxn>
                <a:cxn ang="10800000">
                  <a:pos x="wd2" y="hd2"/>
                </a:cxn>
                <a:cxn ang="16200000">
                  <a:pos x="wd2" y="hd2"/>
                </a:cxn>
              </a:cxnLst>
              <a:rect l="0" t="0" r="r" b="b"/>
              <a:pathLst>
                <a:path w="20651" h="21039" extrusionOk="0">
                  <a:moveTo>
                    <a:pt x="14272" y="1659"/>
                  </a:moveTo>
                  <a:cubicBezTo>
                    <a:pt x="12881" y="-95"/>
                    <a:pt x="11273" y="-561"/>
                    <a:pt x="9820" y="757"/>
                  </a:cubicBezTo>
                  <a:cubicBezTo>
                    <a:pt x="8543" y="1916"/>
                    <a:pt x="7520" y="4357"/>
                    <a:pt x="7005" y="7484"/>
                  </a:cubicBezTo>
                  <a:cubicBezTo>
                    <a:pt x="6169" y="5526"/>
                    <a:pt x="5026" y="4592"/>
                    <a:pt x="3885" y="4935"/>
                  </a:cubicBezTo>
                  <a:cubicBezTo>
                    <a:pt x="791" y="5864"/>
                    <a:pt x="-949" y="14247"/>
                    <a:pt x="542" y="21039"/>
                  </a:cubicBezTo>
                  <a:lnTo>
                    <a:pt x="20651" y="21039"/>
                  </a:lnTo>
                  <a:cubicBezTo>
                    <a:pt x="20132" y="17640"/>
                    <a:pt x="18787" y="15217"/>
                    <a:pt x="17204" y="15217"/>
                  </a:cubicBezTo>
                  <a:cubicBezTo>
                    <a:pt x="17054" y="15217"/>
                    <a:pt x="16911" y="15243"/>
                    <a:pt x="16766" y="15278"/>
                  </a:cubicBezTo>
                  <a:cubicBezTo>
                    <a:pt x="17126" y="12854"/>
                    <a:pt x="17102" y="10182"/>
                    <a:pt x="16699" y="7800"/>
                  </a:cubicBezTo>
                  <a:cubicBezTo>
                    <a:pt x="16237" y="5074"/>
                    <a:pt x="15335" y="2999"/>
                    <a:pt x="14272" y="1659"/>
                  </a:cubicBezTo>
                  <a:close/>
                </a:path>
              </a:pathLst>
            </a:custGeom>
            <a:solidFill>
              <a:schemeClr val="accent1">
                <a:satOff val="-3346"/>
                <a:lumOff val="26614"/>
                <a:alpha val="74000"/>
              </a:scheme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cs typeface="Arial" panose="020B0604020202020204"/>
                <a:sym typeface="Arial" panose="020B0604020202020204"/>
              </a:endParaRPr>
            </a:p>
          </p:txBody>
        </p:sp>
        <p:sp>
          <p:nvSpPr>
            <p:cNvPr id="9" name="Shape 2146"/>
            <p:cNvSpPr/>
            <p:nvPr/>
          </p:nvSpPr>
          <p:spPr>
            <a:xfrm rot="10800000" flipH="1">
              <a:off x="10722228" y="5"/>
              <a:ext cx="4318148" cy="2062357"/>
            </a:xfrm>
            <a:custGeom>
              <a:avLst/>
              <a:gdLst/>
              <a:ahLst/>
              <a:cxnLst>
                <a:cxn ang="0">
                  <a:pos x="wd2" y="hd2"/>
                </a:cxn>
                <a:cxn ang="5400000">
                  <a:pos x="wd2" y="hd2"/>
                </a:cxn>
                <a:cxn ang="10800000">
                  <a:pos x="wd2" y="hd2"/>
                </a:cxn>
                <a:cxn ang="16200000">
                  <a:pos x="wd2" y="hd2"/>
                </a:cxn>
              </a:cxnLst>
              <a:rect l="0" t="0" r="r" b="b"/>
              <a:pathLst>
                <a:path w="21409" h="20697" extrusionOk="0">
                  <a:moveTo>
                    <a:pt x="11019" y="358"/>
                  </a:moveTo>
                  <a:cubicBezTo>
                    <a:pt x="8471" y="-903"/>
                    <a:pt x="5824" y="1237"/>
                    <a:pt x="4410" y="5640"/>
                  </a:cubicBezTo>
                  <a:cubicBezTo>
                    <a:pt x="3317" y="5265"/>
                    <a:pt x="2200" y="5956"/>
                    <a:pt x="1398" y="7505"/>
                  </a:cubicBezTo>
                  <a:cubicBezTo>
                    <a:pt x="-191" y="10568"/>
                    <a:pt x="-51" y="15426"/>
                    <a:pt x="64" y="19892"/>
                  </a:cubicBezTo>
                  <a:cubicBezTo>
                    <a:pt x="71" y="20163"/>
                    <a:pt x="79" y="20430"/>
                    <a:pt x="84" y="20697"/>
                  </a:cubicBezTo>
                  <a:lnTo>
                    <a:pt x="21409" y="20697"/>
                  </a:lnTo>
                  <a:cubicBezTo>
                    <a:pt x="21112" y="16748"/>
                    <a:pt x="19577" y="13652"/>
                    <a:pt x="17625" y="13067"/>
                  </a:cubicBezTo>
                  <a:cubicBezTo>
                    <a:pt x="17048" y="12894"/>
                    <a:pt x="16461" y="12964"/>
                    <a:pt x="15899" y="13273"/>
                  </a:cubicBezTo>
                  <a:cubicBezTo>
                    <a:pt x="15890" y="11050"/>
                    <a:pt x="15614" y="8865"/>
                    <a:pt x="15096" y="6905"/>
                  </a:cubicBezTo>
                  <a:cubicBezTo>
                    <a:pt x="14240" y="3668"/>
                    <a:pt x="12780" y="1230"/>
                    <a:pt x="11019" y="358"/>
                  </a:cubicBezTo>
                  <a:close/>
                </a:path>
              </a:pathLst>
            </a:custGeom>
            <a:solidFill>
              <a:schemeClr val="accent1">
                <a:hueOff val="47394"/>
                <a:satOff val="-25744"/>
                <a:lumOff val="-7535"/>
                <a:alpha val="80000"/>
              </a:scheme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a:solidFill>
                  <a:srgbClr val="FFFFFF"/>
                </a:solidFill>
                <a:latin typeface="Arial" panose="020B0604020202020204"/>
                <a:cs typeface="Arial" panose="020B0604020202020204"/>
                <a:sym typeface="Arial" panose="020B0604020202020204"/>
              </a:endParaRPr>
            </a:p>
          </p:txBody>
        </p:sp>
        <p:sp>
          <p:nvSpPr>
            <p:cNvPr id="10" name="Shape 2147"/>
            <p:cNvSpPr/>
            <p:nvPr/>
          </p:nvSpPr>
          <p:spPr>
            <a:xfrm rot="10800000" flipH="1">
              <a:off x="718220" y="5"/>
              <a:ext cx="4187807" cy="1549625"/>
            </a:xfrm>
            <a:custGeom>
              <a:avLst/>
              <a:gdLst/>
              <a:ahLst/>
              <a:cxnLst>
                <a:cxn ang="0">
                  <a:pos x="wd2" y="hd2"/>
                </a:cxn>
                <a:cxn ang="5400000">
                  <a:pos x="wd2" y="hd2"/>
                </a:cxn>
                <a:cxn ang="10800000">
                  <a:pos x="wd2" y="hd2"/>
                </a:cxn>
                <a:cxn ang="16200000">
                  <a:pos x="wd2" y="hd2"/>
                </a:cxn>
              </a:cxnLst>
              <a:rect l="0" t="0" r="r" b="b"/>
              <a:pathLst>
                <a:path w="21537" h="21442" extrusionOk="0">
                  <a:moveTo>
                    <a:pt x="10297" y="12"/>
                  </a:moveTo>
                  <a:cubicBezTo>
                    <a:pt x="8032" y="261"/>
                    <a:pt x="6113" y="4191"/>
                    <a:pt x="5389" y="9656"/>
                  </a:cubicBezTo>
                  <a:cubicBezTo>
                    <a:pt x="5135" y="9546"/>
                    <a:pt x="4876" y="9485"/>
                    <a:pt x="4609" y="9485"/>
                  </a:cubicBezTo>
                  <a:cubicBezTo>
                    <a:pt x="2090" y="9485"/>
                    <a:pt x="44" y="14818"/>
                    <a:pt x="0" y="21442"/>
                  </a:cubicBezTo>
                  <a:lnTo>
                    <a:pt x="21525" y="21442"/>
                  </a:lnTo>
                  <a:cubicBezTo>
                    <a:pt x="21600" y="18828"/>
                    <a:pt x="21326" y="16227"/>
                    <a:pt x="20752" y="14109"/>
                  </a:cubicBezTo>
                  <a:cubicBezTo>
                    <a:pt x="20186" y="12020"/>
                    <a:pt x="19363" y="10532"/>
                    <a:pt x="18426" y="9961"/>
                  </a:cubicBezTo>
                  <a:cubicBezTo>
                    <a:pt x="17540" y="9421"/>
                    <a:pt x="16613" y="9740"/>
                    <a:pt x="15806" y="10861"/>
                  </a:cubicBezTo>
                  <a:cubicBezTo>
                    <a:pt x="15545" y="8431"/>
                    <a:pt x="15062" y="6216"/>
                    <a:pt x="14400" y="4421"/>
                  </a:cubicBezTo>
                  <a:cubicBezTo>
                    <a:pt x="13316" y="1484"/>
                    <a:pt x="11833" y="-158"/>
                    <a:pt x="10297" y="12"/>
                  </a:cubicBezTo>
                  <a:close/>
                </a:path>
              </a:pathLst>
            </a:custGeom>
            <a:solidFill>
              <a:srgbClr val="00AAD7">
                <a:alpha val="92000"/>
              </a:srgb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cs typeface="Arial" panose="020B0604020202020204"/>
                <a:sym typeface="Arial" panose="020B0604020202020204"/>
              </a:endParaRPr>
            </a:p>
          </p:txBody>
        </p:sp>
        <p:sp>
          <p:nvSpPr>
            <p:cNvPr id="12" name="Shape 2148"/>
            <p:cNvSpPr/>
            <p:nvPr/>
          </p:nvSpPr>
          <p:spPr>
            <a:xfrm rot="10800000" flipH="1">
              <a:off x="6982897" y="5"/>
              <a:ext cx="5268620" cy="2601511"/>
            </a:xfrm>
            <a:custGeom>
              <a:avLst/>
              <a:gdLst/>
              <a:ahLst/>
              <a:cxnLst>
                <a:cxn ang="0">
                  <a:pos x="wd2" y="hd2"/>
                </a:cxn>
                <a:cxn ang="5400000">
                  <a:pos x="wd2" y="hd2"/>
                </a:cxn>
                <a:cxn ang="10800000">
                  <a:pos x="wd2" y="hd2"/>
                </a:cxn>
                <a:cxn ang="16200000">
                  <a:pos x="wd2" y="hd2"/>
                </a:cxn>
              </a:cxnLst>
              <a:rect l="0" t="0" r="r" b="b"/>
              <a:pathLst>
                <a:path w="21600" h="21600" extrusionOk="0">
                  <a:moveTo>
                    <a:pt x="10054" y="0"/>
                  </a:moveTo>
                  <a:cubicBezTo>
                    <a:pt x="6881" y="0"/>
                    <a:pt x="4307" y="5090"/>
                    <a:pt x="4307" y="11370"/>
                  </a:cubicBezTo>
                  <a:cubicBezTo>
                    <a:pt x="4307" y="11937"/>
                    <a:pt x="4331" y="12490"/>
                    <a:pt x="4371" y="13026"/>
                  </a:cubicBezTo>
                  <a:cubicBezTo>
                    <a:pt x="4217" y="12995"/>
                    <a:pt x="4065" y="12969"/>
                    <a:pt x="3906" y="12969"/>
                  </a:cubicBezTo>
                  <a:cubicBezTo>
                    <a:pt x="1748" y="12969"/>
                    <a:pt x="0" y="16425"/>
                    <a:pt x="0" y="20694"/>
                  </a:cubicBezTo>
                  <a:cubicBezTo>
                    <a:pt x="0" y="21001"/>
                    <a:pt x="12" y="21302"/>
                    <a:pt x="29" y="21600"/>
                  </a:cubicBezTo>
                  <a:lnTo>
                    <a:pt x="21302" y="21600"/>
                  </a:lnTo>
                  <a:cubicBezTo>
                    <a:pt x="21492" y="20534"/>
                    <a:pt x="21600" y="19392"/>
                    <a:pt x="21600" y="18197"/>
                  </a:cubicBezTo>
                  <a:cubicBezTo>
                    <a:pt x="21600" y="12545"/>
                    <a:pt x="19284" y="7965"/>
                    <a:pt x="16430" y="7965"/>
                  </a:cubicBezTo>
                  <a:cubicBezTo>
                    <a:pt x="16130" y="7965"/>
                    <a:pt x="15840" y="8016"/>
                    <a:pt x="15556" y="8108"/>
                  </a:cubicBezTo>
                  <a:cubicBezTo>
                    <a:pt x="14847" y="3415"/>
                    <a:pt x="12651" y="0"/>
                    <a:pt x="10054" y="0"/>
                  </a:cubicBezTo>
                  <a:close/>
                </a:path>
              </a:pathLst>
            </a:custGeom>
            <a:solidFill>
              <a:schemeClr val="accent1">
                <a:satOff val="-3346"/>
                <a:lumOff val="26614"/>
                <a:alpha val="84000"/>
              </a:scheme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a:solidFill>
                  <a:srgbClr val="FFFFFF"/>
                </a:solidFill>
                <a:latin typeface="Arial" panose="020B0604020202020204"/>
                <a:cs typeface="Arial" panose="020B0604020202020204"/>
                <a:sym typeface="Arial" panose="020B0604020202020204"/>
              </a:endParaRPr>
            </a:p>
          </p:txBody>
        </p:sp>
      </p:grpSp>
      <p:cxnSp>
        <p:nvCxnSpPr>
          <p:cNvPr id="27" name="Straight Arrow Connector 26"/>
          <p:cNvCxnSpPr/>
          <p:nvPr/>
        </p:nvCxnSpPr>
        <p:spPr>
          <a:xfrm flipH="1">
            <a:off x="3272577" y="1019322"/>
            <a:ext cx="1165102" cy="1670803"/>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cxnSp>
        <p:nvCxnSpPr>
          <p:cNvPr id="29" name="Straight Arrow Connector 28"/>
          <p:cNvCxnSpPr>
            <a:cxnSpLocks/>
          </p:cNvCxnSpPr>
          <p:nvPr/>
        </p:nvCxnSpPr>
        <p:spPr>
          <a:xfrm flipH="1">
            <a:off x="1792716" y="504547"/>
            <a:ext cx="566138" cy="1087193"/>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cxnSp>
        <p:nvCxnSpPr>
          <p:cNvPr id="31" name="Straight Arrow Connector 30"/>
          <p:cNvCxnSpPr>
            <a:cxnSpLocks/>
          </p:cNvCxnSpPr>
          <p:nvPr/>
        </p:nvCxnSpPr>
        <p:spPr>
          <a:xfrm flipH="1">
            <a:off x="6651583" y="650378"/>
            <a:ext cx="1053163" cy="1959428"/>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cxnSp>
        <p:nvCxnSpPr>
          <p:cNvPr id="32" name="Straight Arrow Connector 31"/>
          <p:cNvCxnSpPr/>
          <p:nvPr/>
        </p:nvCxnSpPr>
        <p:spPr>
          <a:xfrm>
            <a:off x="9352578" y="805506"/>
            <a:ext cx="1301565" cy="793512"/>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cxnSp>
        <p:nvCxnSpPr>
          <p:cNvPr id="36" name="Straight Arrow Connector 35"/>
          <p:cNvCxnSpPr/>
          <p:nvPr/>
        </p:nvCxnSpPr>
        <p:spPr>
          <a:xfrm flipH="1">
            <a:off x="4243680" y="1300756"/>
            <a:ext cx="1889450" cy="2618101"/>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sp>
        <p:nvSpPr>
          <p:cNvPr id="2" name="Shape 1954">
            <a:extLst>
              <a:ext uri="{FF2B5EF4-FFF2-40B4-BE49-F238E27FC236}">
                <a16:creationId xmlns:a16="http://schemas.microsoft.com/office/drawing/2014/main" id="{D8D64EB0-CE29-E498-209E-F923E243D453}"/>
              </a:ext>
            </a:extLst>
          </p:cNvPr>
          <p:cNvSpPr/>
          <p:nvPr/>
        </p:nvSpPr>
        <p:spPr>
          <a:xfrm>
            <a:off x="-65314" y="6115415"/>
            <a:ext cx="12257314" cy="559127"/>
          </a:xfrm>
          <a:prstGeom prst="rect">
            <a:avLst/>
          </a:prstGeom>
          <a:ln w="12700">
            <a:miter lim="400000"/>
          </a:ln>
        </p:spPr>
        <p:txBody>
          <a:bodyPr wrap="square" lIns="25400" tIns="25400" rIns="25400" bIns="25400" anchor="b">
            <a:spAutoFit/>
          </a:bodyPr>
          <a:lstStyle>
            <a:lvl1pPr>
              <a:defRPr sz="5000" spc="750"/>
            </a:lvl1pPr>
          </a:lstStyle>
          <a:p>
            <a:pPr algn="ctr" defTabSz="412750" hangingPunct="0"/>
            <a:r>
              <a:rPr lang="en-US" altLang="zh-CN" sz="3300" kern="0" cap="all" spc="375" dirty="0">
                <a:solidFill>
                  <a:srgbClr val="373842"/>
                </a:solidFill>
                <a:latin typeface="Arial"/>
                <a:ea typeface="黑体" panose="02010609060101010101" pitchFamily="49" charset="-122"/>
                <a:sym typeface="Nexa Light"/>
              </a:rPr>
              <a:t>Essential Characteristics</a:t>
            </a:r>
            <a:endParaRPr lang="en-US" sz="3300" kern="0" cap="all" spc="375" dirty="0">
              <a:solidFill>
                <a:srgbClr val="373842"/>
              </a:solidFill>
              <a:latin typeface="Arial"/>
              <a:sym typeface="Nexa Light"/>
            </a:endParaRPr>
          </a:p>
        </p:txBody>
      </p:sp>
      <p:sp>
        <p:nvSpPr>
          <p:cNvPr id="4" name="TextBox 3">
            <a:extLst>
              <a:ext uri="{FF2B5EF4-FFF2-40B4-BE49-F238E27FC236}">
                <a16:creationId xmlns:a16="http://schemas.microsoft.com/office/drawing/2014/main" id="{6F85C09C-7EC0-AB19-A96C-37F734B6A9CB}"/>
              </a:ext>
            </a:extLst>
          </p:cNvPr>
          <p:cNvSpPr txBox="1"/>
          <p:nvPr/>
        </p:nvSpPr>
        <p:spPr>
          <a:xfrm>
            <a:off x="-1168224" y="1599018"/>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baseline="0" dirty="0"/>
              <a:t>Broad Network Access</a:t>
            </a:r>
            <a:endParaRPr lang="en-US" sz="1100" b="1" kern="0" cap="all" spc="150" dirty="0">
              <a:solidFill>
                <a:srgbClr val="0CA1D6"/>
              </a:solidFill>
              <a:latin typeface="Arial"/>
            </a:endParaRPr>
          </a:p>
        </p:txBody>
      </p:sp>
      <p:sp>
        <p:nvSpPr>
          <p:cNvPr id="5" name="TextBox 4">
            <a:extLst>
              <a:ext uri="{FF2B5EF4-FFF2-40B4-BE49-F238E27FC236}">
                <a16:creationId xmlns:a16="http://schemas.microsoft.com/office/drawing/2014/main" id="{20154D9B-338D-517D-33EC-AB8D3F1C2FAB}"/>
              </a:ext>
            </a:extLst>
          </p:cNvPr>
          <p:cNvSpPr txBox="1"/>
          <p:nvPr/>
        </p:nvSpPr>
        <p:spPr>
          <a:xfrm>
            <a:off x="209629" y="2758845"/>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baseline="0" dirty="0"/>
              <a:t>Rapid Elasticity</a:t>
            </a:r>
            <a:endParaRPr lang="en-US" sz="1100" b="1" kern="0" cap="all" spc="150" dirty="0">
              <a:solidFill>
                <a:srgbClr val="0CA1D6"/>
              </a:solidFill>
              <a:latin typeface="Arial"/>
            </a:endParaRPr>
          </a:p>
        </p:txBody>
      </p:sp>
      <p:sp>
        <p:nvSpPr>
          <p:cNvPr id="11" name="TextBox 10">
            <a:extLst>
              <a:ext uri="{FF2B5EF4-FFF2-40B4-BE49-F238E27FC236}">
                <a16:creationId xmlns:a16="http://schemas.microsoft.com/office/drawing/2014/main" id="{388AAEFD-0191-9FAD-AADC-93F4BA7731DF}"/>
              </a:ext>
            </a:extLst>
          </p:cNvPr>
          <p:cNvSpPr txBox="1"/>
          <p:nvPr/>
        </p:nvSpPr>
        <p:spPr>
          <a:xfrm>
            <a:off x="1108232" y="3994596"/>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dirty="0"/>
              <a:t>Measured Service</a:t>
            </a:r>
            <a:endParaRPr lang="en-US" sz="1800" b="1" kern="0" cap="all" spc="150" dirty="0">
              <a:solidFill>
                <a:srgbClr val="373842"/>
              </a:solidFill>
              <a:latin typeface="Arial"/>
            </a:endParaRPr>
          </a:p>
        </p:txBody>
      </p:sp>
      <p:sp>
        <p:nvSpPr>
          <p:cNvPr id="14" name="TextBox 13">
            <a:extLst>
              <a:ext uri="{FF2B5EF4-FFF2-40B4-BE49-F238E27FC236}">
                <a16:creationId xmlns:a16="http://schemas.microsoft.com/office/drawing/2014/main" id="{13329F49-F809-F6AC-7572-B0A69682AD9B}"/>
              </a:ext>
            </a:extLst>
          </p:cNvPr>
          <p:cNvSpPr txBox="1"/>
          <p:nvPr/>
        </p:nvSpPr>
        <p:spPr>
          <a:xfrm>
            <a:off x="3880050" y="2635640"/>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dirty="0"/>
              <a:t>On-Demand Self-Service</a:t>
            </a:r>
            <a:endParaRPr lang="en-US" sz="1800" b="1" kern="0" cap="all" spc="150" dirty="0">
              <a:solidFill>
                <a:srgbClr val="373842"/>
              </a:solidFill>
              <a:latin typeface="Arial"/>
            </a:endParaRPr>
          </a:p>
        </p:txBody>
      </p:sp>
      <p:sp>
        <p:nvSpPr>
          <p:cNvPr id="15" name="TextBox 14">
            <a:extLst>
              <a:ext uri="{FF2B5EF4-FFF2-40B4-BE49-F238E27FC236}">
                <a16:creationId xmlns:a16="http://schemas.microsoft.com/office/drawing/2014/main" id="{669ED7D7-E0C7-2DA5-2953-5B1F41EE0BA3}"/>
              </a:ext>
            </a:extLst>
          </p:cNvPr>
          <p:cNvSpPr txBox="1"/>
          <p:nvPr/>
        </p:nvSpPr>
        <p:spPr>
          <a:xfrm>
            <a:off x="7563034" y="1698469"/>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dirty="0"/>
              <a:t>Resource Pooling</a:t>
            </a:r>
            <a:endParaRPr lang="en-US" sz="1800" b="1" kern="0" cap="all" spc="150" dirty="0">
              <a:solidFill>
                <a:srgbClr val="373842"/>
              </a:solidFill>
              <a:latin typeface="Arial"/>
            </a:endParaRPr>
          </a:p>
        </p:txBody>
      </p:sp>
      <p:sp>
        <p:nvSpPr>
          <p:cNvPr id="17" name="TextBox 16">
            <a:extLst>
              <a:ext uri="{FF2B5EF4-FFF2-40B4-BE49-F238E27FC236}">
                <a16:creationId xmlns:a16="http://schemas.microsoft.com/office/drawing/2014/main" id="{C71CFB2C-6B8B-6BF1-2BD6-A4C7DCB5643E}"/>
              </a:ext>
            </a:extLst>
          </p:cNvPr>
          <p:cNvSpPr txBox="1"/>
          <p:nvPr/>
        </p:nvSpPr>
        <p:spPr>
          <a:xfrm>
            <a:off x="8767581" y="2167252"/>
            <a:ext cx="3434968" cy="23083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b="0" i="0" dirty="0">
                <a:solidFill>
                  <a:srgbClr val="0D0D0D"/>
                </a:solidFill>
                <a:effectLst/>
                <a:highlight>
                  <a:srgbClr val="FFFFFF"/>
                </a:highlight>
                <a:latin typeface="Söhne"/>
              </a:rPr>
              <a:t>Resources are pooled and provided to multiple clients in a multi-tenant model. </a:t>
            </a:r>
          </a:p>
          <a:p>
            <a:r>
              <a:rPr lang="en-US" b="0" i="0" dirty="0">
                <a:solidFill>
                  <a:srgbClr val="0D0D0D"/>
                </a:solidFill>
                <a:effectLst/>
                <a:highlight>
                  <a:srgbClr val="FFFFFF"/>
                </a:highlight>
                <a:latin typeface="Söhne"/>
              </a:rPr>
              <a:t>Different physical and virtual resources are used. </a:t>
            </a:r>
          </a:p>
          <a:p>
            <a:r>
              <a:rPr lang="en-US" b="0" i="0" dirty="0">
                <a:solidFill>
                  <a:srgbClr val="0D0D0D"/>
                </a:solidFill>
                <a:effectLst/>
                <a:highlight>
                  <a:srgbClr val="FFFFFF"/>
                </a:highlight>
                <a:latin typeface="Söhne"/>
              </a:rPr>
              <a:t>Location independence Customers cannot control the exact location of resources.</a:t>
            </a:r>
            <a:endParaRPr lang="en-US" dirty="0"/>
          </a:p>
        </p:txBody>
      </p:sp>
    </p:spTree>
    <p:extLst>
      <p:ext uri="{BB962C8B-B14F-4D97-AF65-F5344CB8AC3E}">
        <p14:creationId xmlns:p14="http://schemas.microsoft.com/office/powerpoint/2010/main" val="155084705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4" name="Shape 1954"/>
          <p:cNvSpPr/>
          <p:nvPr/>
        </p:nvSpPr>
        <p:spPr>
          <a:xfrm>
            <a:off x="522014" y="191288"/>
            <a:ext cx="4609824" cy="605294"/>
          </a:xfrm>
          <a:prstGeom prst="rect">
            <a:avLst/>
          </a:prstGeom>
          <a:ln w="12700">
            <a:miter lim="400000"/>
          </a:ln>
        </p:spPr>
        <p:txBody>
          <a:bodyPr wrap="square" lIns="25400" tIns="25400" rIns="25400" bIns="25400" anchor="b">
            <a:spAutoFit/>
          </a:bodyPr>
          <a:lstStyle>
            <a:lvl1pPr>
              <a:defRPr sz="5000" spc="750"/>
            </a:lvl1pPr>
          </a:lstStyle>
          <a:p>
            <a:pPr defTabSz="412750" hangingPunct="0"/>
            <a:r>
              <a:rPr lang="en-US" altLang="zh-CN" sz="3600" kern="0" cap="all" spc="375" dirty="0">
                <a:solidFill>
                  <a:srgbClr val="373842"/>
                </a:solidFill>
                <a:latin typeface="Arial"/>
                <a:ea typeface="黑体" panose="02010609060101010101" pitchFamily="49" charset="-122"/>
                <a:sym typeface="Nexa Light"/>
              </a:rPr>
              <a:t>Cloud Service</a:t>
            </a:r>
            <a:endParaRPr lang="en-US" sz="3600" kern="0" cap="all" spc="375" dirty="0">
              <a:solidFill>
                <a:srgbClr val="373842"/>
              </a:solidFill>
              <a:latin typeface="Arial"/>
              <a:sym typeface="Nexa Light"/>
            </a:endParaRPr>
          </a:p>
        </p:txBody>
      </p:sp>
      <p:sp>
        <p:nvSpPr>
          <p:cNvPr id="1956" name="Shape 1956"/>
          <p:cNvSpPr/>
          <p:nvPr/>
        </p:nvSpPr>
        <p:spPr>
          <a:xfrm>
            <a:off x="570140" y="1039315"/>
            <a:ext cx="635001" cy="63501"/>
          </a:xfrm>
          <a:prstGeom prst="rect">
            <a:avLst/>
          </a:prstGeom>
          <a:solidFill>
            <a:srgbClr val="00AAD7"/>
          </a:solidFill>
          <a:ln w="12700">
            <a:miter lim="400000"/>
          </a:ln>
        </p:spPr>
        <p:txBody>
          <a:bodyPr lIns="25400" tIns="25400" rIns="25400" bIns="25400" anchor="ct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a:solidFill>
                <a:srgbClr val="FFFFFF"/>
              </a:solidFill>
              <a:latin typeface="Arial" panose="020B0604020202020204"/>
              <a:cs typeface="Arial" panose="020B0604020202020204"/>
              <a:sym typeface="Arial" panose="020B0604020202020204"/>
            </a:endParaRPr>
          </a:p>
        </p:txBody>
      </p:sp>
      <p:pic>
        <p:nvPicPr>
          <p:cNvPr id="7"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0474" y="145521"/>
            <a:ext cx="5568656" cy="6609682"/>
          </a:xfrm>
          <a:prstGeom prst="rect">
            <a:avLst/>
          </a:prstGeom>
        </p:spPr>
      </p:pic>
      <p:sp>
        <p:nvSpPr>
          <p:cNvPr id="3" name="TextBox 18"/>
          <p:cNvSpPr txBox="1"/>
          <p:nvPr/>
        </p:nvSpPr>
        <p:spPr>
          <a:xfrm>
            <a:off x="6914184" y="1169051"/>
            <a:ext cx="1282148" cy="23596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412750" hangingPunct="0">
              <a:lnSpc>
                <a:spcPct val="120000"/>
              </a:lnSpc>
            </a:pPr>
            <a:r>
              <a:rPr lang="zh-CN" altLang="en-US" sz="1000" kern="0" spc="100" dirty="0">
                <a:solidFill>
                  <a:srgbClr val="373842"/>
                </a:solidFill>
                <a:latin typeface="Arial"/>
                <a:ea typeface="黑体" panose="02010609060101010101" pitchFamily="49" charset="-122"/>
                <a:sym typeface="Nexa Light"/>
              </a:rPr>
              <a:t>     </a:t>
            </a:r>
          </a:p>
        </p:txBody>
      </p:sp>
      <p:sp>
        <p:nvSpPr>
          <p:cNvPr id="6" name="TextBox 5">
            <a:extLst>
              <a:ext uri="{FF2B5EF4-FFF2-40B4-BE49-F238E27FC236}">
                <a16:creationId xmlns:a16="http://schemas.microsoft.com/office/drawing/2014/main" id="{D13FBF6C-A470-7C29-CD7D-7969CF479521}"/>
              </a:ext>
            </a:extLst>
          </p:cNvPr>
          <p:cNvSpPr txBox="1"/>
          <p:nvPr/>
        </p:nvSpPr>
        <p:spPr>
          <a:xfrm>
            <a:off x="779230" y="2588250"/>
            <a:ext cx="4095391" cy="12003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dirty="0"/>
              <a:t>T</a:t>
            </a:r>
            <a:r>
              <a:rPr lang="en-US" sz="1800" baseline="0" dirty="0"/>
              <a:t>he </a:t>
            </a:r>
            <a:r>
              <a:rPr lang="en-US" sz="1800" b="1" baseline="0" dirty="0"/>
              <a:t>SPI stack</a:t>
            </a:r>
            <a:r>
              <a:rPr lang="en-US" sz="1800" baseline="0" dirty="0"/>
              <a:t>. </a:t>
            </a:r>
          </a:p>
          <a:p>
            <a:r>
              <a:rPr lang="en-US" sz="1800" baseline="0" dirty="0"/>
              <a:t>S for Software as a Service. </a:t>
            </a:r>
          </a:p>
          <a:p>
            <a:r>
              <a:rPr lang="en-US" sz="1800" baseline="0" dirty="0"/>
              <a:t>P for Platform as a Service. </a:t>
            </a:r>
            <a:endParaRPr lang="en-US" dirty="0"/>
          </a:p>
          <a:p>
            <a:r>
              <a:rPr lang="en-US" sz="1800" baseline="0" dirty="0"/>
              <a:t>I for Infrastructure as a Service. </a:t>
            </a:r>
            <a:endParaRPr lang="en-US"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p:nvPr/>
        </p:nvSpPr>
        <p:spPr>
          <a:xfrm>
            <a:off x="678611" y="439598"/>
            <a:ext cx="10834778" cy="605294"/>
          </a:xfrm>
          <a:prstGeom prst="rect">
            <a:avLst/>
          </a:prstGeom>
          <a:ln w="12700">
            <a:miter lim="400000"/>
          </a:ln>
        </p:spPr>
        <p:txBody>
          <a:bodyPr wrap="square" lIns="25400" tIns="25400" rIns="25400" bIns="25400" anchor="b">
            <a:spAutoFit/>
          </a:bodyPr>
          <a:lstStyle>
            <a:lvl1pPr>
              <a:defRPr sz="5000" spc="750"/>
            </a:lvl1pPr>
          </a:lstStyle>
          <a:p>
            <a:pPr algn="ctr" defTabSz="412750" hangingPunct="0"/>
            <a:r>
              <a:rPr lang="en-US" altLang="zh-CN" sz="3600" kern="0" cap="all" spc="375" dirty="0">
                <a:solidFill>
                  <a:srgbClr val="409E85"/>
                </a:solidFill>
                <a:latin typeface="Arial"/>
                <a:ea typeface="黑体" panose="02010609060101010101" pitchFamily="49" charset="-122"/>
                <a:sym typeface="Nexa Light"/>
              </a:rPr>
              <a:t>Infrastructure as a Service</a:t>
            </a:r>
            <a:r>
              <a:rPr lang="en-US" sz="3600" kern="0" cap="all" spc="375" dirty="0">
                <a:solidFill>
                  <a:srgbClr val="409E85"/>
                </a:solidFill>
                <a:latin typeface="Arial"/>
                <a:sym typeface="Nexa Light"/>
              </a:rPr>
              <a:t>(I</a:t>
            </a:r>
            <a:r>
              <a:rPr lang="en-US" sz="3600" kern="0" spc="375" dirty="0">
                <a:solidFill>
                  <a:srgbClr val="409E85"/>
                </a:solidFill>
                <a:latin typeface="Arial"/>
                <a:sym typeface="Nexa Light"/>
              </a:rPr>
              <a:t>aa</a:t>
            </a:r>
            <a:r>
              <a:rPr lang="en-US" sz="3600" kern="0" cap="all" spc="375" dirty="0">
                <a:solidFill>
                  <a:srgbClr val="409E85"/>
                </a:solidFill>
                <a:latin typeface="Arial"/>
                <a:sym typeface="Nexa Light"/>
              </a:rPr>
              <a:t>S)</a:t>
            </a:r>
          </a:p>
        </p:txBody>
      </p:sp>
      <p:sp>
        <p:nvSpPr>
          <p:cNvPr id="4" name="TextBox 3">
            <a:extLst>
              <a:ext uri="{FF2B5EF4-FFF2-40B4-BE49-F238E27FC236}">
                <a16:creationId xmlns:a16="http://schemas.microsoft.com/office/drawing/2014/main" id="{7595B86A-0754-BA3E-BEB1-950C9F2DD12A}"/>
              </a:ext>
            </a:extLst>
          </p:cNvPr>
          <p:cNvSpPr txBox="1"/>
          <p:nvPr/>
        </p:nvSpPr>
        <p:spPr>
          <a:xfrm>
            <a:off x="390345" y="2139199"/>
            <a:ext cx="4914900" cy="2862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sz="1800" baseline="0" dirty="0"/>
              <a:t>The customer then can install its own software or interact with the computing infrastructure via a set of abstractions and/or APIs.</a:t>
            </a:r>
          </a:p>
          <a:p>
            <a:endParaRPr lang="en-US" dirty="0"/>
          </a:p>
          <a:p>
            <a:r>
              <a:rPr lang="en-US" sz="1800" dirty="0"/>
              <a:t>The consumer does not manage or control the underlying cloud infrastructure but has control over </a:t>
            </a:r>
            <a:r>
              <a:rPr lang="en-US" sz="1800" b="1" dirty="0"/>
              <a:t>operating systems, storage, deployed applications, and possibly limited control of select networking components (e.g., host firewalls).</a:t>
            </a:r>
          </a:p>
        </p:txBody>
      </p:sp>
      <p:pic>
        <p:nvPicPr>
          <p:cNvPr id="5" name="Picture 4">
            <a:extLst>
              <a:ext uri="{FF2B5EF4-FFF2-40B4-BE49-F238E27FC236}">
                <a16:creationId xmlns:a16="http://schemas.microsoft.com/office/drawing/2014/main" id="{004C6BFD-E207-E478-EDAA-B5668DC6787E}"/>
              </a:ext>
            </a:extLst>
          </p:cNvPr>
          <p:cNvPicPr>
            <a:picLocks noChangeAspect="1"/>
          </p:cNvPicPr>
          <p:nvPr/>
        </p:nvPicPr>
        <p:blipFill>
          <a:blip r:embed="rId3"/>
          <a:stretch>
            <a:fillRect/>
          </a:stretch>
        </p:blipFill>
        <p:spPr>
          <a:xfrm>
            <a:off x="5448480" y="1951726"/>
            <a:ext cx="6353175" cy="3886200"/>
          </a:xfrm>
          <a:prstGeom prst="rect">
            <a:avLst/>
          </a:prstGeom>
        </p:spPr>
      </p:pic>
      <p:sp>
        <p:nvSpPr>
          <p:cNvPr id="7" name="Slide Number Placeholder 6">
            <a:extLst>
              <a:ext uri="{FF2B5EF4-FFF2-40B4-BE49-F238E27FC236}">
                <a16:creationId xmlns:a16="http://schemas.microsoft.com/office/drawing/2014/main" id="{9634B926-1741-D8C8-D176-0530368E891E}"/>
              </a:ext>
            </a:extLst>
          </p:cNvPr>
          <p:cNvSpPr>
            <a:spLocks noGrp="1"/>
          </p:cNvSpPr>
          <p:nvPr>
            <p:ph type="sldNum" sz="quarter" idx="2"/>
          </p:nvPr>
        </p:nvSpPr>
        <p:spPr/>
        <p:txBody>
          <a:bodyPr/>
          <a:lstStyle/>
          <a:p>
            <a:fld id="{86CB4B4D-7CA3-9044-876B-883B54F8677D}" type="slidenum">
              <a:rPr lang="en-US" smtClean="0"/>
              <a:t>15</a:t>
            </a:fld>
            <a:endParaRPr 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p:nvPr/>
        </p:nvSpPr>
        <p:spPr>
          <a:xfrm>
            <a:off x="2534836" y="205589"/>
            <a:ext cx="7489908" cy="605294"/>
          </a:xfrm>
          <a:prstGeom prst="rect">
            <a:avLst/>
          </a:prstGeom>
          <a:ln w="12700">
            <a:miter lim="400000"/>
          </a:ln>
        </p:spPr>
        <p:txBody>
          <a:bodyPr wrap="square" lIns="25400" tIns="25400" rIns="25400" bIns="25400" anchor="b">
            <a:spAutoFit/>
          </a:bodyPr>
          <a:lstStyle>
            <a:lvl1pPr>
              <a:defRPr sz="5000" spc="750"/>
            </a:lvl1pPr>
          </a:lstStyle>
          <a:p>
            <a:pPr algn="ctr" defTabSz="412750" hangingPunct="0"/>
            <a:r>
              <a:rPr lang="en-US" altLang="zh-CN" sz="3600" kern="0" spc="375" dirty="0">
                <a:solidFill>
                  <a:srgbClr val="373842"/>
                </a:solidFill>
                <a:latin typeface="Arial"/>
                <a:ea typeface="黑体" panose="02010609060101010101" pitchFamily="49" charset="-122"/>
                <a:sym typeface="Nexa Light"/>
              </a:rPr>
              <a:t>Simplified IaaS Architecture</a:t>
            </a:r>
            <a:endParaRPr lang="en-US" sz="3600" kern="0" spc="375" dirty="0">
              <a:solidFill>
                <a:srgbClr val="373842"/>
              </a:solidFill>
              <a:latin typeface="Arial"/>
              <a:sym typeface="Nexa Light"/>
            </a:endParaRPr>
          </a:p>
        </p:txBody>
      </p:sp>
      <p:sp>
        <p:nvSpPr>
          <p:cNvPr id="985" name="Shape 985"/>
          <p:cNvSpPr/>
          <p:nvPr/>
        </p:nvSpPr>
        <p:spPr>
          <a:xfrm>
            <a:off x="12070403" y="952500"/>
            <a:ext cx="127000" cy="5905501"/>
          </a:xfrm>
          <a:prstGeom prst="rect">
            <a:avLst/>
          </a:prstGeom>
          <a:solidFill>
            <a:srgbClr val="409E85"/>
          </a:solidFill>
          <a:ln w="12700">
            <a:miter lim="400000"/>
          </a:ln>
        </p:spPr>
        <p:txBody>
          <a:bodyPr lIns="25400" tIns="25400" rIns="25400" bIns="25400" anchor="ct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a:solidFill>
                <a:srgbClr val="FFFFFF"/>
              </a:solidFill>
              <a:latin typeface="Arial" panose="020B0604020202020204"/>
              <a:cs typeface="Arial" panose="020B0604020202020204"/>
              <a:sym typeface="Arial" panose="020B0604020202020204"/>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4646" y="967237"/>
            <a:ext cx="7890288" cy="5603010"/>
          </a:xfrm>
          <a:prstGeom prst="rect">
            <a:avLst/>
          </a:prstGeom>
        </p:spPr>
      </p:pic>
      <p:sp>
        <p:nvSpPr>
          <p:cNvPr id="4" name="Slide Number Placeholder 3">
            <a:extLst>
              <a:ext uri="{FF2B5EF4-FFF2-40B4-BE49-F238E27FC236}">
                <a16:creationId xmlns:a16="http://schemas.microsoft.com/office/drawing/2014/main" id="{CC9F193A-A05F-8A26-8546-EA9F5D7FF17E}"/>
              </a:ext>
            </a:extLst>
          </p:cNvPr>
          <p:cNvSpPr>
            <a:spLocks noGrp="1"/>
          </p:cNvSpPr>
          <p:nvPr>
            <p:ph type="sldNum" sz="quarter" idx="2"/>
          </p:nvPr>
        </p:nvSpPr>
        <p:spPr/>
        <p:txBody>
          <a:bodyPr/>
          <a:lstStyle/>
          <a:p>
            <a:fld id="{86CB4B4D-7CA3-9044-876B-883B54F8677D}" type="slidenum">
              <a:rPr lang="en-US" smtClean="0"/>
              <a:t>16</a:t>
            </a:fld>
            <a:endParaRPr lang="en-US"/>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p:nvPr/>
        </p:nvSpPr>
        <p:spPr>
          <a:xfrm>
            <a:off x="1604489" y="251175"/>
            <a:ext cx="8983021" cy="605294"/>
          </a:xfrm>
          <a:prstGeom prst="rect">
            <a:avLst/>
          </a:prstGeom>
          <a:ln w="12700">
            <a:miter lim="400000"/>
          </a:ln>
        </p:spPr>
        <p:txBody>
          <a:bodyPr wrap="square" lIns="25400" tIns="25400" rIns="25400" bIns="25400" anchor="b">
            <a:spAutoFit/>
          </a:bodyPr>
          <a:lstStyle>
            <a:lvl1pPr>
              <a:defRPr sz="5000" spc="750"/>
            </a:lvl1pPr>
          </a:lstStyle>
          <a:p>
            <a:pPr defTabSz="412750" hangingPunct="0"/>
            <a:r>
              <a:rPr lang="en-US" sz="3600" kern="0" cap="all" spc="375" dirty="0">
                <a:solidFill>
                  <a:srgbClr val="373842"/>
                </a:solidFill>
                <a:latin typeface="Arial"/>
                <a:sym typeface="Nexa Light"/>
              </a:rPr>
              <a:t>Platform as a Service(P</a:t>
            </a:r>
            <a:r>
              <a:rPr lang="en-US" sz="3600" kern="0" spc="375" dirty="0">
                <a:solidFill>
                  <a:srgbClr val="373842"/>
                </a:solidFill>
                <a:latin typeface="Arial"/>
                <a:sym typeface="Nexa Light"/>
              </a:rPr>
              <a:t>aa</a:t>
            </a:r>
            <a:r>
              <a:rPr lang="en-US" sz="3600" kern="0" cap="all" spc="375" dirty="0">
                <a:solidFill>
                  <a:srgbClr val="373842"/>
                </a:solidFill>
                <a:latin typeface="Arial"/>
                <a:sym typeface="Nexa Light"/>
              </a:rPr>
              <a:t>S)</a:t>
            </a:r>
          </a:p>
        </p:txBody>
      </p:sp>
      <p:sp>
        <p:nvSpPr>
          <p:cNvPr id="985" name="Shape 985"/>
          <p:cNvSpPr/>
          <p:nvPr/>
        </p:nvSpPr>
        <p:spPr>
          <a:xfrm>
            <a:off x="12070443" y="952500"/>
            <a:ext cx="127000" cy="5905501"/>
          </a:xfrm>
          <a:prstGeom prst="rect">
            <a:avLst/>
          </a:prstGeom>
          <a:solidFill>
            <a:srgbClr val="6F4191"/>
          </a:solidFill>
          <a:ln w="12700">
            <a:miter lim="400000"/>
          </a:ln>
        </p:spPr>
        <p:txBody>
          <a:bodyPr lIns="25400" tIns="25400" rIns="25400" bIns="25400" anchor="ct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a:solidFill>
                <a:srgbClr val="FFFFFF"/>
              </a:solidFill>
              <a:latin typeface="Arial" panose="020B0604020202020204"/>
              <a:cs typeface="Arial" panose="020B0604020202020204"/>
              <a:sym typeface="Arial" panose="020B0604020202020204"/>
            </a:endParaRPr>
          </a:p>
        </p:txBody>
      </p:sp>
      <p:sp>
        <p:nvSpPr>
          <p:cNvPr id="3" name="TextBox 2"/>
          <p:cNvSpPr txBox="1"/>
          <p:nvPr/>
        </p:nvSpPr>
        <p:spPr>
          <a:xfrm>
            <a:off x="494380" y="1617444"/>
            <a:ext cx="4930134" cy="45756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171450" indent="-171450" defTabSz="412750" hangingPunct="0">
              <a:lnSpc>
                <a:spcPct val="120000"/>
              </a:lnSpc>
              <a:spcAft>
                <a:spcPts val="1200"/>
              </a:spcAft>
              <a:buFont typeface="Arial" panose="020B0604020202020204" pitchFamily="34" charset="0"/>
              <a:buChar char="•"/>
            </a:pPr>
            <a:r>
              <a:rPr lang="en-US" altLang="zh-CN" sz="2000" kern="0" spc="150" dirty="0">
                <a:solidFill>
                  <a:srgbClr val="373842"/>
                </a:solidFill>
                <a:latin typeface="Arial"/>
                <a:ea typeface="黑体" panose="02010609060101010101" pitchFamily="49" charset="-122"/>
                <a:sym typeface="Nexa Light"/>
              </a:rPr>
              <a:t>Application development frameworks, middleware capabilities, as well as functionalities like databases, messaging, queues, etc.</a:t>
            </a:r>
          </a:p>
          <a:p>
            <a:pPr marL="171450" indent="-171450" defTabSz="412750" hangingPunct="0">
              <a:lnSpc>
                <a:spcPct val="120000"/>
              </a:lnSpc>
              <a:spcAft>
                <a:spcPts val="1200"/>
              </a:spcAft>
              <a:buFont typeface="Arial" panose="020B0604020202020204" pitchFamily="34" charset="0"/>
              <a:buChar char="•"/>
            </a:pPr>
            <a:r>
              <a:rPr lang="en-US" altLang="zh-CN" sz="2000" kern="0" spc="150" dirty="0">
                <a:solidFill>
                  <a:srgbClr val="373842"/>
                </a:solidFill>
                <a:latin typeface="Arial"/>
                <a:ea typeface="黑体" panose="02010609060101010101" pitchFamily="49" charset="-122"/>
                <a:sym typeface="Nexa Light"/>
              </a:rPr>
              <a:t>Deploying services created or acquired by users to cloud infrastructure</a:t>
            </a:r>
          </a:p>
          <a:p>
            <a:pPr marL="171450" indent="-171450" defTabSz="412750" hangingPunct="0">
              <a:lnSpc>
                <a:spcPct val="120000"/>
              </a:lnSpc>
              <a:spcAft>
                <a:spcPts val="1200"/>
              </a:spcAft>
              <a:buFont typeface="Arial" panose="020B0604020202020204" pitchFamily="34" charset="0"/>
              <a:buChar char="•"/>
            </a:pPr>
            <a:r>
              <a:rPr lang="en-US" altLang="zh-CN" sz="2000" kern="0" spc="150" dirty="0">
                <a:solidFill>
                  <a:srgbClr val="373842"/>
                </a:solidFill>
                <a:latin typeface="Arial"/>
                <a:ea typeface="黑体" panose="02010609060101010101" pitchFamily="49" charset="-122"/>
                <a:sym typeface="Nexa Light"/>
              </a:rPr>
              <a:t>Creating applications using programming languages and tools supported by cloud providers</a:t>
            </a:r>
            <a:endParaRPr lang="en-US" sz="2000" kern="0" spc="150" dirty="0">
              <a:solidFill>
                <a:srgbClr val="373842"/>
              </a:solidFill>
              <a:latin typeface="Arial"/>
              <a:sym typeface="Nexa Light"/>
            </a:endParaRPr>
          </a:p>
        </p:txBody>
      </p:sp>
      <p:pic>
        <p:nvPicPr>
          <p:cNvPr id="11" name="Content Placeholder 5"/>
          <p:cNvPicPr>
            <a:picLocks noChangeAspect="1"/>
          </p:cNvPicPr>
          <p:nvPr/>
        </p:nvPicPr>
        <p:blipFill rotWithShape="1">
          <a:blip r:embed="rId3">
            <a:extLst>
              <a:ext uri="{28A0092B-C50C-407E-A947-70E740481C1C}">
                <a14:useLocalDpi xmlns:a14="http://schemas.microsoft.com/office/drawing/2010/main" val="0"/>
              </a:ext>
            </a:extLst>
          </a:blip>
          <a:srcRect t="35828"/>
          <a:stretch>
            <a:fillRect/>
          </a:stretch>
        </p:blipFill>
        <p:spPr>
          <a:xfrm>
            <a:off x="5804877" y="1615151"/>
            <a:ext cx="6013280" cy="4580197"/>
          </a:xfrm>
          <a:prstGeom prst="rect">
            <a:avLst/>
          </a:prstGeom>
        </p:spPr>
      </p:pic>
      <p:sp>
        <p:nvSpPr>
          <p:cNvPr id="2" name="Slide Number Placeholder 1">
            <a:extLst>
              <a:ext uri="{FF2B5EF4-FFF2-40B4-BE49-F238E27FC236}">
                <a16:creationId xmlns:a16="http://schemas.microsoft.com/office/drawing/2014/main" id="{78F3958F-4148-A29F-A942-6592AD1065B1}"/>
              </a:ext>
            </a:extLst>
          </p:cNvPr>
          <p:cNvSpPr>
            <a:spLocks noGrp="1"/>
          </p:cNvSpPr>
          <p:nvPr>
            <p:ph type="sldNum" sz="quarter" idx="2"/>
          </p:nvPr>
        </p:nvSpPr>
        <p:spPr/>
        <p:txBody>
          <a:bodyPr/>
          <a:lstStyle/>
          <a:p>
            <a:fld id="{86CB4B4D-7CA3-9044-876B-883B54F8677D}" type="slidenum">
              <a:rPr lang="en-US" smtClean="0"/>
              <a:t>17</a:t>
            </a:fld>
            <a:endParaRPr lang="en-US"/>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p:nvPr/>
        </p:nvSpPr>
        <p:spPr>
          <a:xfrm>
            <a:off x="2546821" y="44188"/>
            <a:ext cx="7459117" cy="605294"/>
          </a:xfrm>
          <a:prstGeom prst="rect">
            <a:avLst/>
          </a:prstGeom>
          <a:ln w="12700">
            <a:miter lim="400000"/>
          </a:ln>
        </p:spPr>
        <p:txBody>
          <a:bodyPr wrap="square" lIns="25400" tIns="25400" rIns="25400" bIns="25400" anchor="b">
            <a:spAutoFit/>
          </a:bodyPr>
          <a:lstStyle>
            <a:lvl1pPr>
              <a:defRPr sz="5000" spc="750"/>
            </a:lvl1pPr>
          </a:lstStyle>
          <a:p>
            <a:pPr defTabSz="412750" hangingPunct="0"/>
            <a:r>
              <a:rPr lang="en-US" sz="3600" kern="0" spc="375" dirty="0">
                <a:solidFill>
                  <a:srgbClr val="373842"/>
                </a:solidFill>
                <a:latin typeface="Arial"/>
                <a:sym typeface="Nexa Light"/>
              </a:rPr>
              <a:t>Simplified PaaS Architecture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044" y="726055"/>
            <a:ext cx="7010670" cy="5837209"/>
          </a:xfrm>
          <a:prstGeom prst="rect">
            <a:avLst/>
          </a:prstGeom>
        </p:spPr>
      </p:pic>
      <p:sp>
        <p:nvSpPr>
          <p:cNvPr id="8" name="Shape 985"/>
          <p:cNvSpPr/>
          <p:nvPr/>
        </p:nvSpPr>
        <p:spPr>
          <a:xfrm>
            <a:off x="12070443" y="952500"/>
            <a:ext cx="127000" cy="5905501"/>
          </a:xfrm>
          <a:prstGeom prst="rect">
            <a:avLst/>
          </a:prstGeom>
          <a:solidFill>
            <a:srgbClr val="6F4191"/>
          </a:solidFill>
          <a:ln w="12700">
            <a:miter lim="400000"/>
          </a:ln>
        </p:spPr>
        <p:txBody>
          <a:bodyPr lIns="25400" tIns="25400" rIns="25400" bIns="25400" anchor="ct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a:solidFill>
                <a:srgbClr val="FFFFFF"/>
              </a:solidFill>
              <a:latin typeface="Arial" panose="020B0604020202020204"/>
              <a:cs typeface="Arial" panose="020B0604020202020204"/>
              <a:sym typeface="Arial" panose="020B0604020202020204"/>
            </a:endParaRPr>
          </a:p>
        </p:txBody>
      </p:sp>
      <p:sp>
        <p:nvSpPr>
          <p:cNvPr id="19" name="Slide Number Placeholder 18">
            <a:extLst>
              <a:ext uri="{FF2B5EF4-FFF2-40B4-BE49-F238E27FC236}">
                <a16:creationId xmlns:a16="http://schemas.microsoft.com/office/drawing/2014/main" id="{E86C5463-28F7-2074-740C-F776A6A1BD25}"/>
              </a:ext>
            </a:extLst>
          </p:cNvPr>
          <p:cNvSpPr>
            <a:spLocks noGrp="1"/>
          </p:cNvSpPr>
          <p:nvPr>
            <p:ph type="sldNum" sz="quarter" idx="2"/>
          </p:nvPr>
        </p:nvSpPr>
        <p:spPr/>
        <p:txBody>
          <a:bodyPr/>
          <a:lstStyle/>
          <a:p>
            <a:fld id="{86CB4B4D-7CA3-9044-876B-883B54F8677D}" type="slidenum">
              <a:rPr lang="en-US" smtClean="0"/>
              <a:t>18</a:t>
            </a:fld>
            <a:endParaRPr 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p:nvPr/>
        </p:nvSpPr>
        <p:spPr>
          <a:xfrm>
            <a:off x="1982759" y="345418"/>
            <a:ext cx="8574083" cy="605294"/>
          </a:xfrm>
          <a:prstGeom prst="rect">
            <a:avLst/>
          </a:prstGeom>
          <a:ln w="12700">
            <a:miter lim="400000"/>
          </a:ln>
        </p:spPr>
        <p:txBody>
          <a:bodyPr wrap="square" lIns="25400" tIns="25400" rIns="25400" bIns="25400" anchor="b">
            <a:spAutoFit/>
          </a:bodyPr>
          <a:lstStyle>
            <a:lvl1pPr>
              <a:defRPr sz="5000" spc="750"/>
            </a:lvl1pPr>
          </a:lstStyle>
          <a:p>
            <a:r>
              <a:rPr lang="en-US" sz="3600" dirty="0">
                <a:latin typeface="+mj-lt"/>
              </a:rPr>
              <a:t>Software</a:t>
            </a:r>
            <a:r>
              <a:rPr lang="zh-CN" altLang="en-US" sz="3600" dirty="0">
                <a:latin typeface="+mj-lt"/>
              </a:rPr>
              <a:t> </a:t>
            </a:r>
            <a:r>
              <a:rPr lang="en-US" altLang="zh-CN" sz="3600" dirty="0">
                <a:latin typeface="+mj-lt"/>
              </a:rPr>
              <a:t>as</a:t>
            </a:r>
            <a:r>
              <a:rPr lang="zh-CN" altLang="en-US" sz="3600" dirty="0">
                <a:latin typeface="+mj-lt"/>
              </a:rPr>
              <a:t> </a:t>
            </a:r>
            <a:r>
              <a:rPr lang="en-US" altLang="zh-CN" sz="3600" dirty="0">
                <a:latin typeface="+mj-lt"/>
              </a:rPr>
              <a:t>a</a:t>
            </a:r>
            <a:r>
              <a:rPr lang="zh-CN" altLang="en-US" sz="3600" dirty="0">
                <a:latin typeface="+mj-lt"/>
              </a:rPr>
              <a:t> </a:t>
            </a:r>
            <a:r>
              <a:rPr lang="en-US" altLang="zh-CN" sz="3600" dirty="0">
                <a:latin typeface="+mj-lt"/>
              </a:rPr>
              <a:t>Service</a:t>
            </a:r>
            <a:r>
              <a:rPr lang="en-US" sz="3600" dirty="0">
                <a:latin typeface="+mj-lt"/>
              </a:rPr>
              <a:t>(SaaS)</a:t>
            </a:r>
          </a:p>
        </p:txBody>
      </p:sp>
      <p:sp>
        <p:nvSpPr>
          <p:cNvPr id="3" name="TextBox 2"/>
          <p:cNvSpPr txBox="1"/>
          <p:nvPr/>
        </p:nvSpPr>
        <p:spPr>
          <a:xfrm>
            <a:off x="832208" y="1536925"/>
            <a:ext cx="4196992" cy="4501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171450" indent="-171450">
              <a:lnSpc>
                <a:spcPct val="120000"/>
              </a:lnSpc>
              <a:spcAft>
                <a:spcPts val="1200"/>
              </a:spcAft>
              <a:buFont typeface="Arial" panose="020B0604020202020204" pitchFamily="34" charset="0"/>
              <a:buChar char="•"/>
            </a:pPr>
            <a:r>
              <a:rPr lang="en-US" altLang="zh-CN" spc="150" dirty="0"/>
              <a:t>Users utilize applications provided by service providers.</a:t>
            </a:r>
          </a:p>
          <a:p>
            <a:pPr marL="171450" indent="-171450">
              <a:lnSpc>
                <a:spcPct val="120000"/>
              </a:lnSpc>
              <a:spcAft>
                <a:spcPts val="1200"/>
              </a:spcAft>
              <a:buFont typeface="Arial" panose="020B0604020202020204" pitchFamily="34" charset="0"/>
              <a:buChar char="•"/>
            </a:pPr>
            <a:r>
              <a:rPr lang="en-US" altLang="zh-CN" spc="150" dirty="0"/>
              <a:t>SaaS doesn't necessarily have to run on IaaS or PaaS, but still needs to have basic cloud characteristics.</a:t>
            </a:r>
          </a:p>
          <a:p>
            <a:pPr marL="171450" indent="-171450">
              <a:lnSpc>
                <a:spcPct val="120000"/>
              </a:lnSpc>
              <a:spcAft>
                <a:spcPts val="1200"/>
              </a:spcAft>
              <a:buFont typeface="Arial" panose="020B0604020202020204" pitchFamily="34" charset="0"/>
              <a:buChar char="•"/>
            </a:pPr>
            <a:r>
              <a:rPr lang="en-US" altLang="zh-CN" spc="150" dirty="0"/>
              <a:t>Users cannot manage or control the underlying infrastructure including networks, servers, operating systems, storage, or even individual application capabilities.</a:t>
            </a:r>
            <a:endParaRPr lang="en-US" spc="150" dirty="0"/>
          </a:p>
        </p:txBody>
      </p:sp>
      <p:pic>
        <p:nvPicPr>
          <p:cNvPr id="9" name="Content Placeholder 6"/>
          <p:cNvPicPr>
            <a:picLocks noChangeAspect="1"/>
          </p:cNvPicPr>
          <p:nvPr/>
        </p:nvPicPr>
        <p:blipFill rotWithShape="1">
          <a:blip r:embed="rId3">
            <a:extLst>
              <a:ext uri="{28A0092B-C50C-407E-A947-70E740481C1C}">
                <a14:useLocalDpi xmlns:a14="http://schemas.microsoft.com/office/drawing/2010/main" val="0"/>
              </a:ext>
            </a:extLst>
          </a:blip>
          <a:srcRect l="5183" t="1862" r="23532" b="62817"/>
          <a:stretch>
            <a:fillRect/>
          </a:stretch>
        </p:blipFill>
        <p:spPr>
          <a:xfrm>
            <a:off x="5538859" y="1716784"/>
            <a:ext cx="6216117" cy="3676200"/>
          </a:xfrm>
          <a:prstGeom prst="rect">
            <a:avLst/>
          </a:prstGeom>
        </p:spPr>
      </p:pic>
      <p:sp>
        <p:nvSpPr>
          <p:cNvPr id="985" name="Shape 985"/>
          <p:cNvSpPr/>
          <p:nvPr/>
        </p:nvSpPr>
        <p:spPr>
          <a:xfrm>
            <a:off x="12074331" y="952500"/>
            <a:ext cx="117670" cy="5905501"/>
          </a:xfrm>
          <a:prstGeom prst="rect">
            <a:avLst/>
          </a:prstGeom>
          <a:solidFill>
            <a:schemeClr val="accent3"/>
          </a:solidFill>
          <a:ln w="12700">
            <a:miter lim="400000"/>
          </a:ln>
        </p:spPr>
        <p:txBody>
          <a:bodyPr lIns="25400" tIns="25400" rIns="25400" bIns="25400" anchor="ctr"/>
          <a:lstStyle/>
          <a:p>
            <a:pPr algn="ctr">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a:p>
        </p:txBody>
      </p:sp>
      <p:sp>
        <p:nvSpPr>
          <p:cNvPr id="10" name="Slide Number Placeholder 9">
            <a:extLst>
              <a:ext uri="{FF2B5EF4-FFF2-40B4-BE49-F238E27FC236}">
                <a16:creationId xmlns:a16="http://schemas.microsoft.com/office/drawing/2014/main" id="{7C2DE624-7938-8BEF-D8C4-271F9E80CA60}"/>
              </a:ext>
            </a:extLst>
          </p:cNvPr>
          <p:cNvSpPr>
            <a:spLocks noGrp="1"/>
          </p:cNvSpPr>
          <p:nvPr>
            <p:ph type="sldNum" sz="quarter" idx="2"/>
          </p:nvPr>
        </p:nvSpPr>
        <p:spPr/>
        <p:txBody>
          <a:bodyPr/>
          <a:lstStyle/>
          <a:p>
            <a:fld id="{86CB4B4D-7CA3-9044-876B-883B54F8677D}" type="slidenum">
              <a:rPr lang="en-US" smtClean="0"/>
              <a:t>19</a:t>
            </a:fld>
            <a:endParaRPr 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AAE10-AC41-4204-9F7F-9B66DE6D6F7E}"/>
              </a:ext>
            </a:extLst>
          </p:cNvPr>
          <p:cNvSpPr>
            <a:spLocks noGrp="1"/>
          </p:cNvSpPr>
          <p:nvPr>
            <p:ph type="sldNum" sz="quarter" idx="12"/>
          </p:nvPr>
        </p:nvSpPr>
        <p:spPr/>
        <p:txBody>
          <a:bodyPr/>
          <a:lstStyle/>
          <a:p>
            <a:fld id="{19A1A663-AB5A-1C46-BB3F-DC91B87E1671}" type="slidenum">
              <a:rPr lang="en-US" smtClean="0"/>
              <a:pPr/>
              <a:t>2</a:t>
            </a:fld>
            <a:endParaRPr lang="en-US" dirty="0"/>
          </a:p>
        </p:txBody>
      </p:sp>
      <p:sp>
        <p:nvSpPr>
          <p:cNvPr id="3" name="Text Placeholder 2">
            <a:extLst>
              <a:ext uri="{FF2B5EF4-FFF2-40B4-BE49-F238E27FC236}">
                <a16:creationId xmlns:a16="http://schemas.microsoft.com/office/drawing/2014/main" id="{9B939404-9D34-18F4-9D95-C4281E2746EB}"/>
              </a:ext>
            </a:extLst>
          </p:cNvPr>
          <p:cNvSpPr>
            <a:spLocks noGrp="1"/>
          </p:cNvSpPr>
          <p:nvPr>
            <p:ph type="body" sz="quarter" idx="10"/>
          </p:nvPr>
        </p:nvSpPr>
        <p:spPr/>
        <p:txBody>
          <a:bodyPr/>
          <a:lstStyle/>
          <a:p>
            <a:r>
              <a:rPr lang="en-US" sz="3200" dirty="0"/>
              <a:t>Module 5 – Cloud and IoT Security</a:t>
            </a:r>
          </a:p>
          <a:p>
            <a:endParaRPr lang="en-US" dirty="0"/>
          </a:p>
        </p:txBody>
      </p:sp>
      <p:sp>
        <p:nvSpPr>
          <p:cNvPr id="5" name="TextBox 4">
            <a:extLst>
              <a:ext uri="{FF2B5EF4-FFF2-40B4-BE49-F238E27FC236}">
                <a16:creationId xmlns:a16="http://schemas.microsoft.com/office/drawing/2014/main" id="{ACDB613D-D509-BE18-749F-9E8A5481C2FC}"/>
              </a:ext>
            </a:extLst>
          </p:cNvPr>
          <p:cNvSpPr txBox="1"/>
          <p:nvPr/>
        </p:nvSpPr>
        <p:spPr>
          <a:xfrm>
            <a:off x="6388360" y="300271"/>
            <a:ext cx="5523722" cy="5078313"/>
          </a:xfrm>
          <a:prstGeom prst="rect">
            <a:avLst/>
          </a:prstGeom>
          <a:noFill/>
        </p:spPr>
        <p:txBody>
          <a:bodyPr wrap="square">
            <a:spAutoFit/>
          </a:bodyPr>
          <a:lstStyle/>
          <a:p>
            <a:pPr marL="285750" indent="-285750">
              <a:buFont typeface="Arial" panose="020B0604020202020204" pitchFamily="34" charset="0"/>
              <a:buChar char="•"/>
            </a:pPr>
            <a:r>
              <a:rPr lang="en-US" sz="3600" dirty="0"/>
              <a:t>Introduction to Cloud Computing</a:t>
            </a:r>
          </a:p>
          <a:p>
            <a:pPr marL="285750" indent="-285750">
              <a:buFont typeface="Arial" panose="020B0604020202020204" pitchFamily="34" charset="0"/>
              <a:buChar char="•"/>
            </a:pPr>
            <a:r>
              <a:rPr lang="en-US" sz="3600" dirty="0"/>
              <a:t>Security on Cloud Services</a:t>
            </a:r>
          </a:p>
          <a:p>
            <a:pPr marL="285750" indent="-285750">
              <a:buFont typeface="Arial" panose="020B0604020202020204" pitchFamily="34" charset="0"/>
              <a:buChar char="•"/>
            </a:pPr>
            <a:r>
              <a:rPr lang="en-US" sz="3600" dirty="0"/>
              <a:t>Cloud Storage Security</a:t>
            </a:r>
          </a:p>
          <a:p>
            <a:pPr marL="285750" indent="-285750">
              <a:buFont typeface="Arial" panose="020B0604020202020204" pitchFamily="34" charset="0"/>
              <a:buChar char="•"/>
            </a:pPr>
            <a:r>
              <a:rPr lang="en-US" sz="3600" dirty="0"/>
              <a:t>Cloud Application Security and Access Control</a:t>
            </a:r>
          </a:p>
          <a:p>
            <a:pPr marL="285750" indent="-285750">
              <a:buFont typeface="Arial" panose="020B0604020202020204" pitchFamily="34" charset="0"/>
              <a:buChar char="•"/>
            </a:pPr>
            <a:r>
              <a:rPr lang="en-US" sz="3600" dirty="0"/>
              <a:t>Introduction to Internet of Things</a:t>
            </a:r>
          </a:p>
          <a:p>
            <a:pPr marL="285750" indent="-285750">
              <a:buFont typeface="Arial" panose="020B0604020202020204" pitchFamily="34" charset="0"/>
              <a:buChar char="•"/>
            </a:pPr>
            <a:r>
              <a:rPr lang="en-US" sz="3600" dirty="0"/>
              <a:t>IoT Security and Cloud</a:t>
            </a:r>
          </a:p>
        </p:txBody>
      </p:sp>
    </p:spTree>
    <p:extLst>
      <p:ext uri="{BB962C8B-B14F-4D97-AF65-F5344CB8AC3E}">
        <p14:creationId xmlns:p14="http://schemas.microsoft.com/office/powerpoint/2010/main" val="2669928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4" name="Shape 1954"/>
          <p:cNvSpPr/>
          <p:nvPr/>
        </p:nvSpPr>
        <p:spPr>
          <a:xfrm>
            <a:off x="363328" y="865734"/>
            <a:ext cx="5633720" cy="1159292"/>
          </a:xfrm>
          <a:prstGeom prst="rect">
            <a:avLst/>
          </a:prstGeom>
          <a:ln w="12700">
            <a:miter lim="400000"/>
          </a:ln>
        </p:spPr>
        <p:txBody>
          <a:bodyPr wrap="square" lIns="25400" tIns="25400" rIns="25400" bIns="25400" anchor="b">
            <a:spAutoFit/>
          </a:bodyPr>
          <a:lstStyle>
            <a:lvl1pPr>
              <a:defRPr sz="5000" spc="750"/>
            </a:lvl1pPr>
          </a:lstStyle>
          <a:p>
            <a:pPr defTabSz="412750" hangingPunct="0"/>
            <a:r>
              <a:rPr lang="en-US" sz="3600" kern="0" spc="375" dirty="0">
                <a:solidFill>
                  <a:srgbClr val="373842"/>
                </a:solidFill>
                <a:latin typeface="Arial"/>
                <a:sym typeface="Nexa Light"/>
              </a:rPr>
              <a:t>Simplified SaaS Architecture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184" y="0"/>
            <a:ext cx="5285718" cy="6858000"/>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AAE10-AC41-4204-9F7F-9B66DE6D6F7E}"/>
              </a:ext>
            </a:extLst>
          </p:cNvPr>
          <p:cNvSpPr>
            <a:spLocks noGrp="1"/>
          </p:cNvSpPr>
          <p:nvPr>
            <p:ph type="sldNum" sz="quarter" idx="12"/>
          </p:nvPr>
        </p:nvSpPr>
        <p:spPr/>
        <p:txBody>
          <a:bodyPr/>
          <a:lstStyle/>
          <a:p>
            <a:fld id="{19A1A663-AB5A-1C46-BB3F-DC91B87E1671}" type="slidenum">
              <a:rPr lang="en-US" smtClean="0"/>
              <a:pPr/>
              <a:t>21</a:t>
            </a:fld>
            <a:endParaRPr lang="en-US" dirty="0"/>
          </a:p>
        </p:txBody>
      </p:sp>
      <p:sp>
        <p:nvSpPr>
          <p:cNvPr id="3" name="Text Placeholder 2">
            <a:extLst>
              <a:ext uri="{FF2B5EF4-FFF2-40B4-BE49-F238E27FC236}">
                <a16:creationId xmlns:a16="http://schemas.microsoft.com/office/drawing/2014/main" id="{9B939404-9D34-18F4-9D95-C4281E2746EB}"/>
              </a:ext>
            </a:extLst>
          </p:cNvPr>
          <p:cNvSpPr>
            <a:spLocks noGrp="1"/>
          </p:cNvSpPr>
          <p:nvPr>
            <p:ph type="body" sz="quarter" idx="10"/>
          </p:nvPr>
        </p:nvSpPr>
        <p:spPr/>
        <p:txBody>
          <a:bodyPr/>
          <a:lstStyle/>
          <a:p>
            <a:r>
              <a:rPr lang="en-US" sz="3200" dirty="0"/>
              <a:t>Module 5 – Cloud and IoT Security</a:t>
            </a:r>
          </a:p>
          <a:p>
            <a:endParaRPr lang="en-US" dirty="0"/>
          </a:p>
        </p:txBody>
      </p:sp>
      <p:sp>
        <p:nvSpPr>
          <p:cNvPr id="5" name="TextBox 4">
            <a:extLst>
              <a:ext uri="{FF2B5EF4-FFF2-40B4-BE49-F238E27FC236}">
                <a16:creationId xmlns:a16="http://schemas.microsoft.com/office/drawing/2014/main" id="{ACDB613D-D509-BE18-749F-9E8A5481C2FC}"/>
              </a:ext>
            </a:extLst>
          </p:cNvPr>
          <p:cNvSpPr txBox="1"/>
          <p:nvPr/>
        </p:nvSpPr>
        <p:spPr>
          <a:xfrm>
            <a:off x="6388360" y="117693"/>
            <a:ext cx="5523722" cy="6186309"/>
          </a:xfrm>
          <a:prstGeom prst="rect">
            <a:avLst/>
          </a:prstGeom>
          <a:noFill/>
        </p:spPr>
        <p:txBody>
          <a:bodyPr wrap="square">
            <a:spAutoFit/>
          </a:bodyPr>
          <a:lstStyle/>
          <a:p>
            <a:pPr marL="285750" indent="-285750">
              <a:buFont typeface="Arial" panose="020B0604020202020204" pitchFamily="34" charset="0"/>
              <a:buChar char="•"/>
            </a:pPr>
            <a:r>
              <a:rPr lang="en-US" sz="3600" dirty="0"/>
              <a:t>Introduction to Cloud Computing</a:t>
            </a:r>
          </a:p>
          <a:p>
            <a:pPr marL="285750" indent="-285750">
              <a:buFont typeface="Arial" panose="020B0604020202020204" pitchFamily="34" charset="0"/>
              <a:buChar char="•"/>
            </a:pPr>
            <a:r>
              <a:rPr lang="en-US" sz="3600" dirty="0">
                <a:solidFill>
                  <a:srgbClr val="FF0000"/>
                </a:solidFill>
              </a:rPr>
              <a:t>Security on Cloud Services</a:t>
            </a:r>
          </a:p>
          <a:p>
            <a:pPr marL="285750" indent="-285750">
              <a:buFont typeface="Arial" panose="020B0604020202020204" pitchFamily="34" charset="0"/>
              <a:buChar char="•"/>
            </a:pPr>
            <a:r>
              <a:rPr lang="en-US" sz="3600" dirty="0"/>
              <a:t>Cloud Storage Security</a:t>
            </a:r>
          </a:p>
          <a:p>
            <a:pPr marL="285750" indent="-285750">
              <a:buFont typeface="Arial" panose="020B0604020202020204" pitchFamily="34" charset="0"/>
              <a:buChar char="•"/>
            </a:pPr>
            <a:r>
              <a:rPr lang="en-US" sz="3600" dirty="0"/>
              <a:t>Cloud Application Security and Access Control</a:t>
            </a:r>
          </a:p>
          <a:p>
            <a:pPr marL="285750" indent="-285750">
              <a:buFont typeface="Arial" panose="020B0604020202020204" pitchFamily="34" charset="0"/>
              <a:buChar char="•"/>
            </a:pPr>
            <a:r>
              <a:rPr lang="en-US" sz="3600" dirty="0"/>
              <a:t>Introduction to Internet of Things</a:t>
            </a:r>
          </a:p>
          <a:p>
            <a:pPr marL="285750" indent="-285750">
              <a:buFont typeface="Arial" panose="020B0604020202020204" pitchFamily="34" charset="0"/>
              <a:buChar char="•"/>
            </a:pPr>
            <a:r>
              <a:rPr lang="en-US" sz="3600" dirty="0"/>
              <a:t>IoT Security and Cloud</a:t>
            </a:r>
          </a:p>
        </p:txBody>
      </p:sp>
    </p:spTree>
    <p:extLst>
      <p:ext uri="{BB962C8B-B14F-4D97-AF65-F5344CB8AC3E}">
        <p14:creationId xmlns:p14="http://schemas.microsoft.com/office/powerpoint/2010/main" val="1895721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969"/>
          <p:cNvSpPr/>
          <p:nvPr/>
        </p:nvSpPr>
        <p:spPr>
          <a:xfrm>
            <a:off x="0" y="952500"/>
            <a:ext cx="11239500" cy="4953001"/>
          </a:xfrm>
          <a:prstGeom prst="rect">
            <a:avLst/>
          </a:prstGeom>
          <a:solidFill>
            <a:schemeClr val="bg1"/>
          </a:solidFill>
          <a:ln w="12700">
            <a:miter lim="400000"/>
          </a:ln>
        </p:spPr>
        <p:txBody>
          <a:bodyPr lIns="25400" tIns="25400" rIns="25400" bIns="25400" anchor="ct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cs typeface="Arial" panose="020B0604020202020204"/>
              <a:sym typeface="Arial" panose="020B0604020202020204"/>
            </a:endParaRPr>
          </a:p>
        </p:txBody>
      </p:sp>
      <p:sp>
        <p:nvSpPr>
          <p:cNvPr id="3" name="Shape 972"/>
          <p:cNvSpPr/>
          <p:nvPr/>
        </p:nvSpPr>
        <p:spPr>
          <a:xfrm>
            <a:off x="3053013" y="201980"/>
            <a:ext cx="4350241" cy="605294"/>
          </a:xfrm>
          <a:prstGeom prst="rect">
            <a:avLst/>
          </a:prstGeom>
          <a:ln w="12700">
            <a:miter lim="400000"/>
          </a:ln>
        </p:spPr>
        <p:txBody>
          <a:bodyPr wrap="square" lIns="25400" tIns="25400" rIns="25400" bIns="25400" anchor="b">
            <a:spAutoFit/>
          </a:bodyPr>
          <a:lstStyle>
            <a:lvl1pPr>
              <a:defRPr sz="5000" spc="750"/>
            </a:lvl1pPr>
          </a:lstStyle>
          <a:p>
            <a:pPr defTabSz="412750" hangingPunct="0"/>
            <a:r>
              <a:rPr lang="en-US" altLang="zh-CN" sz="3600" kern="0" cap="all" spc="375" dirty="0">
                <a:solidFill>
                  <a:srgbClr val="373842"/>
                </a:solidFill>
                <a:latin typeface="Arial"/>
                <a:ea typeface="黑体" panose="02010609060101010101" pitchFamily="49" charset="-122"/>
                <a:sym typeface="Nexa Light"/>
              </a:rPr>
              <a:t>macro layers </a:t>
            </a:r>
            <a:endParaRPr lang="zh-CN" altLang="en-US" sz="3600" kern="0" cap="all" spc="375" dirty="0">
              <a:solidFill>
                <a:srgbClr val="373842"/>
              </a:solidFill>
              <a:latin typeface="Arial"/>
              <a:sym typeface="Nexa Light"/>
            </a:endParaRPr>
          </a:p>
        </p:txBody>
      </p:sp>
      <p:sp>
        <p:nvSpPr>
          <p:cNvPr id="4" name="Shape 985"/>
          <p:cNvSpPr/>
          <p:nvPr/>
        </p:nvSpPr>
        <p:spPr>
          <a:xfrm>
            <a:off x="11124532" y="952500"/>
            <a:ext cx="127000" cy="4953001"/>
          </a:xfrm>
          <a:prstGeom prst="rect">
            <a:avLst/>
          </a:prstGeom>
          <a:solidFill>
            <a:srgbClr val="00AAD7"/>
          </a:solidFill>
          <a:ln w="12700">
            <a:noFill/>
            <a:miter lim="400000"/>
          </a:ln>
        </p:spPr>
        <p:txBody>
          <a:bodyPr lIns="25400" tIns="25400" rIns="25400" bIns="25400" anchor="ct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a:solidFill>
                <a:srgbClr val="FFFFFF"/>
              </a:solidFill>
              <a:latin typeface="Arial" panose="020B0604020202020204"/>
              <a:cs typeface="Arial" panose="020B0604020202020204"/>
              <a:sym typeface="Arial" panose="020B0604020202020204"/>
            </a:endParaRPr>
          </a:p>
        </p:txBody>
      </p:sp>
      <p:graphicFrame>
        <p:nvGraphicFramePr>
          <p:cNvPr id="5" name="Diagram 1"/>
          <p:cNvGraphicFramePr/>
          <p:nvPr>
            <p:extLst>
              <p:ext uri="{D42A27DB-BD31-4B8C-83A1-F6EECF244321}">
                <p14:modId xmlns:p14="http://schemas.microsoft.com/office/powerpoint/2010/main" val="2674685567"/>
              </p:ext>
            </p:extLst>
          </p:nvPr>
        </p:nvGraphicFramePr>
        <p:xfrm>
          <a:off x="3053013" y="1267341"/>
          <a:ext cx="6921166" cy="46362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EB18191E-BE8B-2906-C80D-66AC345F35FF}"/>
              </a:ext>
            </a:extLst>
          </p:cNvPr>
          <p:cNvSpPr>
            <a:spLocks noGrp="1"/>
          </p:cNvSpPr>
          <p:nvPr>
            <p:ph type="sldNum" sz="quarter" idx="2"/>
          </p:nvPr>
        </p:nvSpPr>
        <p:spPr/>
        <p:txBody>
          <a:bodyPr/>
          <a:lstStyle/>
          <a:p>
            <a:fld id="{86CB4B4D-7CA3-9044-876B-883B54F8677D}" type="slidenum">
              <a:rPr lang="en-US" smtClean="0"/>
              <a:t>22</a:t>
            </a:fld>
            <a:endParaRPr lang="en-US"/>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21CFB1-DA9C-9E8C-0B5D-4C993FC8D0F9}"/>
              </a:ext>
            </a:extLst>
          </p:cNvPr>
          <p:cNvPicPr>
            <a:picLocks noChangeAspect="1"/>
          </p:cNvPicPr>
          <p:nvPr/>
        </p:nvPicPr>
        <p:blipFill>
          <a:blip r:embed="rId2"/>
          <a:stretch>
            <a:fillRect/>
          </a:stretch>
        </p:blipFill>
        <p:spPr>
          <a:xfrm>
            <a:off x="381000" y="1033462"/>
            <a:ext cx="11430000" cy="4791075"/>
          </a:xfrm>
          <a:prstGeom prst="rect">
            <a:avLst/>
          </a:prstGeom>
        </p:spPr>
      </p:pic>
      <p:sp>
        <p:nvSpPr>
          <p:cNvPr id="4" name="Slide Number Placeholder 3">
            <a:extLst>
              <a:ext uri="{FF2B5EF4-FFF2-40B4-BE49-F238E27FC236}">
                <a16:creationId xmlns:a16="http://schemas.microsoft.com/office/drawing/2014/main" id="{785280ED-6A7B-D763-8F22-B399A6156E5D}"/>
              </a:ext>
            </a:extLst>
          </p:cNvPr>
          <p:cNvSpPr>
            <a:spLocks noGrp="1"/>
          </p:cNvSpPr>
          <p:nvPr>
            <p:ph type="sldNum" sz="quarter" idx="2"/>
          </p:nvPr>
        </p:nvSpPr>
        <p:spPr/>
        <p:txBody>
          <a:bodyPr/>
          <a:lstStyle/>
          <a:p>
            <a:fld id="{86CB4B4D-7CA3-9044-876B-883B54F8677D}" type="slidenum">
              <a:rPr lang="en-US" smtClean="0"/>
              <a:t>23</a:t>
            </a:fld>
            <a:endParaRPr lang="en-US"/>
          </a:p>
        </p:txBody>
      </p:sp>
    </p:spTree>
    <p:extLst>
      <p:ext uri="{BB962C8B-B14F-4D97-AF65-F5344CB8AC3E}">
        <p14:creationId xmlns:p14="http://schemas.microsoft.com/office/powerpoint/2010/main" val="61613374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CB18A5-FCB4-8824-4B8D-6D10398924E9}"/>
              </a:ext>
            </a:extLst>
          </p:cNvPr>
          <p:cNvPicPr>
            <a:picLocks noChangeAspect="1"/>
          </p:cNvPicPr>
          <p:nvPr/>
        </p:nvPicPr>
        <p:blipFill>
          <a:blip r:embed="rId2"/>
          <a:stretch>
            <a:fillRect/>
          </a:stretch>
        </p:blipFill>
        <p:spPr>
          <a:xfrm>
            <a:off x="721742" y="526211"/>
            <a:ext cx="10668001" cy="6000751"/>
          </a:xfrm>
          <a:prstGeom prst="rect">
            <a:avLst/>
          </a:prstGeom>
        </p:spPr>
      </p:pic>
      <p:sp>
        <p:nvSpPr>
          <p:cNvPr id="4" name="Slide Number Placeholder 3">
            <a:extLst>
              <a:ext uri="{FF2B5EF4-FFF2-40B4-BE49-F238E27FC236}">
                <a16:creationId xmlns:a16="http://schemas.microsoft.com/office/drawing/2014/main" id="{B3CF5882-2D40-AE92-F26F-0E2DF94E45C9}"/>
              </a:ext>
            </a:extLst>
          </p:cNvPr>
          <p:cNvSpPr>
            <a:spLocks noGrp="1"/>
          </p:cNvSpPr>
          <p:nvPr>
            <p:ph type="sldNum" sz="quarter" idx="2"/>
          </p:nvPr>
        </p:nvSpPr>
        <p:spPr/>
        <p:txBody>
          <a:bodyPr/>
          <a:lstStyle/>
          <a:p>
            <a:fld id="{86CB4B4D-7CA3-9044-876B-883B54F8677D}" type="slidenum">
              <a:rPr lang="en-US" smtClean="0"/>
              <a:t>24</a:t>
            </a:fld>
            <a:endParaRPr lang="en-US"/>
          </a:p>
        </p:txBody>
      </p:sp>
    </p:spTree>
    <p:extLst>
      <p:ext uri="{BB962C8B-B14F-4D97-AF65-F5344CB8AC3E}">
        <p14:creationId xmlns:p14="http://schemas.microsoft.com/office/powerpoint/2010/main" val="342671340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969"/>
          <p:cNvSpPr/>
          <p:nvPr/>
        </p:nvSpPr>
        <p:spPr>
          <a:xfrm>
            <a:off x="0" y="952500"/>
            <a:ext cx="11239500" cy="4953001"/>
          </a:xfrm>
          <a:prstGeom prst="rect">
            <a:avLst/>
          </a:prstGeom>
          <a:solidFill>
            <a:schemeClr val="bg1"/>
          </a:solidFill>
          <a:ln w="12700">
            <a:miter lim="400000"/>
          </a:ln>
        </p:spPr>
        <p:txBody>
          <a:bodyPr lIns="25400" tIns="25400" rIns="25400" bIns="25400" anchor="ct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cs typeface="Arial" panose="020B0604020202020204"/>
              <a:sym typeface="Arial" panose="020B0604020202020204"/>
            </a:endParaRPr>
          </a:p>
        </p:txBody>
      </p:sp>
      <p:sp>
        <p:nvSpPr>
          <p:cNvPr id="3" name="Shape 972"/>
          <p:cNvSpPr/>
          <p:nvPr/>
        </p:nvSpPr>
        <p:spPr>
          <a:xfrm>
            <a:off x="678242" y="54404"/>
            <a:ext cx="10835515" cy="1159292"/>
          </a:xfrm>
          <a:prstGeom prst="rect">
            <a:avLst/>
          </a:prstGeom>
          <a:ln w="12700">
            <a:miter lim="400000"/>
          </a:ln>
        </p:spPr>
        <p:txBody>
          <a:bodyPr wrap="square" lIns="25400" tIns="25400" rIns="25400" bIns="25400" anchor="b">
            <a:spAutoFit/>
          </a:bodyPr>
          <a:lstStyle>
            <a:lvl1pPr>
              <a:defRPr sz="5000" spc="750"/>
            </a:lvl1pPr>
          </a:lstStyle>
          <a:p>
            <a:pPr algn="ctr" defTabSz="412750" hangingPunct="0"/>
            <a:r>
              <a:rPr lang="en-US" altLang="zh-CN" sz="3600" kern="0" cap="all" spc="375" dirty="0">
                <a:solidFill>
                  <a:srgbClr val="373842"/>
                </a:solidFill>
                <a:latin typeface="Arial"/>
                <a:ea typeface="黑体" panose="02010609060101010101" pitchFamily="49" charset="-122"/>
                <a:sym typeface="Nexa Light"/>
              </a:rPr>
              <a:t>macro layers </a:t>
            </a:r>
          </a:p>
          <a:p>
            <a:pPr algn="ctr" defTabSz="412750" hangingPunct="0"/>
            <a:r>
              <a:rPr lang="en-US" altLang="zh-CN" sz="3600" kern="0" cap="all" spc="375" dirty="0">
                <a:solidFill>
                  <a:srgbClr val="373842"/>
                </a:solidFill>
                <a:latin typeface="Arial"/>
                <a:ea typeface="黑体" panose="02010609060101010101" pitchFamily="49" charset="-122"/>
                <a:sym typeface="Nexa Light"/>
              </a:rPr>
              <a:t>Security Suggestions </a:t>
            </a:r>
            <a:endParaRPr lang="zh-CN" altLang="en-US" sz="3600" kern="0" cap="all" spc="375" dirty="0">
              <a:solidFill>
                <a:srgbClr val="373842"/>
              </a:solidFill>
              <a:latin typeface="Arial"/>
              <a:sym typeface="Nexa Light"/>
            </a:endParaRPr>
          </a:p>
        </p:txBody>
      </p:sp>
      <p:sp>
        <p:nvSpPr>
          <p:cNvPr id="4" name="Shape 985"/>
          <p:cNvSpPr/>
          <p:nvPr/>
        </p:nvSpPr>
        <p:spPr>
          <a:xfrm>
            <a:off x="11124532" y="952500"/>
            <a:ext cx="127000" cy="4953001"/>
          </a:xfrm>
          <a:prstGeom prst="rect">
            <a:avLst/>
          </a:prstGeom>
          <a:solidFill>
            <a:srgbClr val="00AAD7"/>
          </a:solidFill>
          <a:ln w="12700">
            <a:noFill/>
            <a:miter lim="400000"/>
          </a:ln>
        </p:spPr>
        <p:txBody>
          <a:bodyPr lIns="25400" tIns="25400" rIns="25400" bIns="25400" anchor="ct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a:solidFill>
                <a:srgbClr val="FFFFFF"/>
              </a:solidFill>
              <a:latin typeface="Arial" panose="020B0604020202020204"/>
              <a:cs typeface="Arial" panose="020B0604020202020204"/>
              <a:sym typeface="Arial" panose="020B0604020202020204"/>
            </a:endParaRPr>
          </a:p>
        </p:txBody>
      </p:sp>
      <p:graphicFrame>
        <p:nvGraphicFramePr>
          <p:cNvPr id="5" name="Diagram 1"/>
          <p:cNvGraphicFramePr/>
          <p:nvPr/>
        </p:nvGraphicFramePr>
        <p:xfrm>
          <a:off x="3053013" y="1267341"/>
          <a:ext cx="6921166" cy="46362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207154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p:nvPr/>
        </p:nvSpPr>
        <p:spPr>
          <a:xfrm>
            <a:off x="1932056" y="678059"/>
            <a:ext cx="10691228" cy="559127"/>
          </a:xfrm>
          <a:prstGeom prst="rect">
            <a:avLst/>
          </a:prstGeom>
          <a:ln w="12700">
            <a:miter lim="400000"/>
          </a:ln>
        </p:spPr>
        <p:txBody>
          <a:bodyPr wrap="square" lIns="25400" tIns="25400" rIns="25400" bIns="25400" anchor="b">
            <a:spAutoFit/>
          </a:bodyPr>
          <a:lstStyle/>
          <a:p>
            <a:pPr defTabSz="412750" hangingPunct="0">
              <a:defRPr sz="5000" spc="750"/>
            </a:pPr>
            <a:r>
              <a:rPr lang="en-US" altLang="zh-CN" sz="3200" kern="0" cap="all" spc="150" dirty="0">
                <a:solidFill>
                  <a:srgbClr val="373842"/>
                </a:solidFill>
                <a:latin typeface="Arial"/>
                <a:ea typeface="黑体" panose="02010609060101010101" pitchFamily="49" charset="-122"/>
                <a:sym typeface="Nexa Light"/>
              </a:rPr>
              <a:t>Suggestions on Virtual Infrastructure</a:t>
            </a:r>
            <a:endParaRPr sz="3200" kern="0" cap="all" spc="150" dirty="0">
              <a:solidFill>
                <a:srgbClr val="373842"/>
              </a:solidFill>
              <a:latin typeface="Arial"/>
              <a:sym typeface="Nexa Light"/>
            </a:endParaRPr>
          </a:p>
        </p:txBody>
      </p:sp>
      <p:sp>
        <p:nvSpPr>
          <p:cNvPr id="438" name="Shape 438"/>
          <p:cNvSpPr/>
          <p:nvPr/>
        </p:nvSpPr>
        <p:spPr>
          <a:xfrm>
            <a:off x="643985" y="471166"/>
            <a:ext cx="972913" cy="972913"/>
          </a:xfrm>
          <a:prstGeom prst="rect">
            <a:avLst/>
          </a:prstGeom>
          <a:solidFill>
            <a:schemeClr val="accent4"/>
          </a:solidFill>
          <a:ln w="12700">
            <a:miter lim="400000"/>
          </a:ln>
        </p:spPr>
        <p:txBody>
          <a:bodyPr lIns="25400" tIns="25400" rIns="25400" bIns="25400" anchor="ct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a:solidFill>
                <a:srgbClr val="FFFFFF"/>
              </a:solidFill>
              <a:latin typeface="Arial" panose="020B0604020202020204"/>
              <a:cs typeface="Arial" panose="020B0604020202020204"/>
              <a:sym typeface="Arial" panose="020B0604020202020204"/>
            </a:endParaRPr>
          </a:p>
        </p:txBody>
      </p:sp>
      <p:sp>
        <p:nvSpPr>
          <p:cNvPr id="439" name="Shape 439"/>
          <p:cNvSpPr/>
          <p:nvPr/>
        </p:nvSpPr>
        <p:spPr>
          <a:xfrm>
            <a:off x="718901" y="933240"/>
            <a:ext cx="823081" cy="512961"/>
          </a:xfrm>
          <a:prstGeom prst="rect">
            <a:avLst/>
          </a:prstGeom>
          <a:ln w="12700">
            <a:miter lim="400000"/>
          </a:ln>
        </p:spPr>
        <p:txBody>
          <a:bodyPr lIns="25400" tIns="25400" rIns="25400" bIns="25400">
            <a:spAutoFit/>
          </a:bodyPr>
          <a:lstStyle>
            <a:lvl1pPr algn="ctr">
              <a:defRPr sz="6000" spc="900">
                <a:solidFill>
                  <a:srgbClr val="FFFFFF"/>
                </a:solidFill>
                <a:latin typeface="Ionicons"/>
                <a:ea typeface="Ionicons"/>
                <a:cs typeface="Ionicons"/>
                <a:sym typeface="Ionicons"/>
              </a:defRPr>
            </a:lvl1pPr>
          </a:lstStyle>
          <a:p>
            <a:pPr defTabSz="412750" hangingPunct="0"/>
            <a:endParaRPr sz="3000" kern="0" cap="all" spc="450" dirty="0"/>
          </a:p>
        </p:txBody>
      </p:sp>
      <p:sp>
        <p:nvSpPr>
          <p:cNvPr id="25" name="Shape 437"/>
          <p:cNvSpPr/>
          <p:nvPr/>
        </p:nvSpPr>
        <p:spPr>
          <a:xfrm>
            <a:off x="706354" y="1870387"/>
            <a:ext cx="10779292" cy="4051838"/>
          </a:xfrm>
          <a:prstGeom prst="rect">
            <a:avLst/>
          </a:prstGeom>
          <a:ln w="12700">
            <a:miter lim="400000"/>
          </a:ln>
        </p:spPr>
        <p:txBody>
          <a:bodyPr wrap="square" lIns="25400" tIns="25400" rIns="25400" bIns="25400" numCol="2" spcCol="1097280">
            <a:noAutofit/>
          </a:bodyPr>
          <a:lstStyle/>
          <a:p>
            <a:pPr marL="171450" indent="-171450" defTabSz="412750" hangingPunct="0">
              <a:lnSpc>
                <a:spcPct val="120000"/>
              </a:lnSpc>
              <a:spcAft>
                <a:spcPts val="1200"/>
              </a:spcAft>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kern="0" spc="100" dirty="0">
                <a:solidFill>
                  <a:srgbClr val="373842"/>
                </a:solidFill>
                <a:latin typeface="Arial" panose="020B0604020202020204" pitchFamily="34" charset="0"/>
                <a:ea typeface="Open Sans" panose="020B0606030504020204" pitchFamily="34" charset="0"/>
                <a:cs typeface="Arial" panose="020B0604020202020204" pitchFamily="34" charset="0"/>
                <a:sym typeface="Arial" panose="020B0604020202020204"/>
              </a:rPr>
              <a:t>It's preferable to use SDN if available.</a:t>
            </a:r>
          </a:p>
          <a:p>
            <a:pPr marL="171450" indent="-171450" defTabSz="412750" hangingPunct="0">
              <a:lnSpc>
                <a:spcPct val="120000"/>
              </a:lnSpc>
              <a:spcAft>
                <a:spcPts val="1200"/>
              </a:spcAft>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kern="0" spc="100" dirty="0">
                <a:solidFill>
                  <a:srgbClr val="373842"/>
                </a:solidFill>
                <a:latin typeface="Arial" panose="020B0604020202020204" pitchFamily="34" charset="0"/>
                <a:ea typeface="Open Sans" panose="020B0606030504020204" pitchFamily="34" charset="0"/>
                <a:cs typeface="Arial" panose="020B0604020202020204" pitchFamily="34" charset="0"/>
                <a:sym typeface="Arial" panose="020B0604020202020204"/>
              </a:rPr>
              <a:t>Utilize SDN functionality for multiple virtual networks and multiple cloud accounts/segments to enhance network isolation.</a:t>
            </a:r>
          </a:p>
          <a:p>
            <a:pPr marL="171450" indent="-171450" defTabSz="412750" hangingPunct="0">
              <a:lnSpc>
                <a:spcPct val="120000"/>
              </a:lnSpc>
              <a:spcAft>
                <a:spcPts val="1200"/>
              </a:spcAft>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kern="0" spc="100" dirty="0">
                <a:solidFill>
                  <a:srgbClr val="373842"/>
                </a:solidFill>
                <a:latin typeface="Arial" panose="020B0604020202020204" pitchFamily="34" charset="0"/>
                <a:ea typeface="Open Sans" panose="020B0606030504020204" pitchFamily="34" charset="0"/>
                <a:cs typeface="Arial" panose="020B0604020202020204" pitchFamily="34" charset="0"/>
                <a:sym typeface="Arial" panose="020B0604020202020204"/>
              </a:rPr>
              <a:t>Independent accounts and virtual networks greatly limit the scope of harm compared to traditional data centers.</a:t>
            </a:r>
          </a:p>
          <a:p>
            <a:pPr marL="171450" indent="-171450" defTabSz="412750" hangingPunct="0">
              <a:lnSpc>
                <a:spcPct val="120000"/>
              </a:lnSpc>
              <a:spcAft>
                <a:spcPts val="1200"/>
              </a:spcAft>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kern="0" spc="100" dirty="0">
                <a:solidFill>
                  <a:srgbClr val="373842"/>
                </a:solidFill>
                <a:latin typeface="Arial" panose="020B0604020202020204" pitchFamily="34" charset="0"/>
                <a:ea typeface="Open Sans" panose="020B0606030504020204" pitchFamily="34" charset="0"/>
                <a:cs typeface="Arial" panose="020B0604020202020204" pitchFamily="34" charset="0"/>
                <a:sym typeface="Arial" panose="020B0604020202020204"/>
              </a:rPr>
              <a:t>Implement default deny on cloud firewalls.</a:t>
            </a:r>
          </a:p>
          <a:p>
            <a:pPr marL="171450" indent="-171450" defTabSz="412750" hangingPunct="0">
              <a:lnSpc>
                <a:spcPct val="120000"/>
              </a:lnSpc>
              <a:spcAft>
                <a:spcPts val="1200"/>
              </a:spcAft>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kern="0" spc="100" dirty="0">
                <a:solidFill>
                  <a:srgbClr val="373842"/>
                </a:solidFill>
                <a:latin typeface="Arial" panose="020B0604020202020204" pitchFamily="34" charset="0"/>
                <a:ea typeface="Open Sans" panose="020B0606030504020204" pitchFamily="34" charset="0"/>
                <a:cs typeface="Arial" panose="020B0604020202020204" pitchFamily="34" charset="0"/>
                <a:sym typeface="Arial" panose="020B0604020202020204"/>
              </a:rPr>
              <a:t>Base cloud firewall policies on each workload rather than per network application.</a:t>
            </a:r>
          </a:p>
          <a:p>
            <a:pPr marL="171450" indent="-171450" defTabSz="412750" hangingPunct="0">
              <a:lnSpc>
                <a:spcPct val="120000"/>
              </a:lnSpc>
              <a:spcAft>
                <a:spcPts val="1200"/>
              </a:spcAft>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kern="0" spc="100" dirty="0">
                <a:solidFill>
                  <a:srgbClr val="373842"/>
                </a:solidFill>
                <a:latin typeface="Arial" panose="020B0604020202020204" pitchFamily="34" charset="0"/>
                <a:ea typeface="Open Sans" panose="020B0606030504020204" pitchFamily="34" charset="0"/>
                <a:cs typeface="Arial" panose="020B0604020202020204" pitchFamily="34" charset="0"/>
                <a:sym typeface="Arial" panose="020B0604020202020204"/>
              </a:rPr>
              <a:t>Use cloud firewall policies to restrict communication between workloads within the same virtual subnet as much as possible, such as using security groups.</a:t>
            </a:r>
            <a:endParaRPr lang="en-US" kern="0" spc="100" dirty="0">
              <a:solidFill>
                <a:srgbClr val="373842"/>
              </a:solidFill>
              <a:latin typeface="Arial" panose="020B0604020202020204" pitchFamily="34" charset="0"/>
              <a:ea typeface="Open Sans" panose="020B0606030504020204" pitchFamily="34" charset="0"/>
              <a:cs typeface="Arial" panose="020B0604020202020204" pitchFamily="34" charset="0"/>
              <a:sym typeface="Arial" panose="020B0604020202020204"/>
            </a:endParaRPr>
          </a:p>
        </p:txBody>
      </p:sp>
      <p:grpSp>
        <p:nvGrpSpPr>
          <p:cNvPr id="10" name="Group 9"/>
          <p:cNvGrpSpPr/>
          <p:nvPr/>
        </p:nvGrpSpPr>
        <p:grpSpPr>
          <a:xfrm>
            <a:off x="767693" y="449947"/>
            <a:ext cx="773648" cy="1049568"/>
            <a:chOff x="12220075" y="3491004"/>
            <a:chExt cx="2796546" cy="3793932"/>
          </a:xfrm>
        </p:grpSpPr>
        <p:sp>
          <p:nvSpPr>
            <p:cNvPr id="12" name="Oval 11"/>
            <p:cNvSpPr/>
            <p:nvPr/>
          </p:nvSpPr>
          <p:spPr>
            <a:xfrm>
              <a:off x="13119624" y="4413978"/>
              <a:ext cx="673768" cy="1512291"/>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n-US" sz="1600" kern="0">
                <a:solidFill>
                  <a:srgbClr val="FFFFFF"/>
                </a:solidFill>
                <a:latin typeface="Arial" panose="020B0604020202020204"/>
                <a:ea typeface="Arial" panose="020B0604020202020204"/>
                <a:cs typeface="Arial" panose="020B0604020202020204"/>
                <a:sym typeface="Arial" panose="020B0604020202020204"/>
              </a:endParaRPr>
            </a:p>
          </p:txBody>
        </p:sp>
        <p:sp>
          <p:nvSpPr>
            <p:cNvPr id="13" name="Oval 12"/>
            <p:cNvSpPr/>
            <p:nvPr/>
          </p:nvSpPr>
          <p:spPr>
            <a:xfrm>
              <a:off x="13860381" y="3491004"/>
              <a:ext cx="409074" cy="1512291"/>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n-US" sz="1600" kern="0">
                <a:solidFill>
                  <a:srgbClr val="FFFFFF"/>
                </a:solidFill>
                <a:latin typeface="Arial" panose="020B0604020202020204"/>
                <a:ea typeface="Arial" panose="020B0604020202020204"/>
                <a:cs typeface="Arial" panose="020B0604020202020204"/>
                <a:sym typeface="Arial" panose="020B0604020202020204"/>
              </a:endParaRPr>
            </a:p>
          </p:txBody>
        </p:sp>
        <p:sp>
          <p:nvSpPr>
            <p:cNvPr id="14" name="Oval 13"/>
            <p:cNvSpPr/>
            <p:nvPr/>
          </p:nvSpPr>
          <p:spPr>
            <a:xfrm>
              <a:off x="14607547" y="4413978"/>
              <a:ext cx="409074" cy="1512291"/>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n-US" sz="1600" kern="0">
                <a:solidFill>
                  <a:srgbClr val="FFFFFF"/>
                </a:solidFill>
                <a:latin typeface="Arial" panose="020B0604020202020204"/>
                <a:ea typeface="Arial" panose="020B0604020202020204"/>
                <a:cs typeface="Arial" panose="020B0604020202020204"/>
                <a:sym typeface="Arial" panose="020B0604020202020204"/>
              </a:endParaRPr>
            </a:p>
          </p:txBody>
        </p:sp>
        <p:sp>
          <p:nvSpPr>
            <p:cNvPr id="17" name="Oval 16"/>
            <p:cNvSpPr/>
            <p:nvPr/>
          </p:nvSpPr>
          <p:spPr>
            <a:xfrm>
              <a:off x="14269452" y="5772645"/>
              <a:ext cx="409074" cy="1512291"/>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n-US" sz="1600" kern="0">
                <a:solidFill>
                  <a:srgbClr val="FFFFFF"/>
                </a:solidFill>
                <a:latin typeface="Arial" panose="020B0604020202020204"/>
                <a:ea typeface="Arial" panose="020B0604020202020204"/>
                <a:cs typeface="Arial" panose="020B0604020202020204"/>
                <a:sym typeface="Arial" panose="020B0604020202020204"/>
              </a:endParaRPr>
            </a:p>
          </p:txBody>
        </p:sp>
        <p:sp>
          <p:nvSpPr>
            <p:cNvPr id="18" name="Oval 17"/>
            <p:cNvSpPr/>
            <p:nvPr/>
          </p:nvSpPr>
          <p:spPr>
            <a:xfrm>
              <a:off x="12220075" y="5382147"/>
              <a:ext cx="409074" cy="1512291"/>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n-US" sz="1600" kern="0">
                <a:solidFill>
                  <a:srgbClr val="FFFFFF"/>
                </a:solidFill>
                <a:latin typeface="Arial" panose="020B0604020202020204"/>
                <a:ea typeface="Arial" panose="020B0604020202020204"/>
                <a:cs typeface="Arial" panose="020B0604020202020204"/>
                <a:sym typeface="Arial" panose="020B0604020202020204"/>
              </a:endParaRPr>
            </a:p>
          </p:txBody>
        </p:sp>
        <p:sp>
          <p:nvSpPr>
            <p:cNvPr id="19" name="Oval 18"/>
            <p:cNvSpPr/>
            <p:nvPr/>
          </p:nvSpPr>
          <p:spPr>
            <a:xfrm>
              <a:off x="12340388" y="4269521"/>
              <a:ext cx="409074" cy="1512291"/>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n-US" sz="1600" kern="0">
                <a:solidFill>
                  <a:srgbClr val="FFFFFF"/>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a:off x="12725401" y="5049727"/>
              <a:ext cx="685802" cy="144454"/>
            </a:xfrm>
            <a:prstGeom prst="line">
              <a:avLst/>
            </a:prstGeom>
            <a:noFill/>
            <a:ln w="412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1" name="Straight Connector 20"/>
            <p:cNvCxnSpPr/>
            <p:nvPr/>
          </p:nvCxnSpPr>
          <p:spPr>
            <a:xfrm flipV="1">
              <a:off x="12424611" y="5217137"/>
              <a:ext cx="1010655" cy="977727"/>
            </a:xfrm>
            <a:prstGeom prst="line">
              <a:avLst/>
            </a:prstGeom>
            <a:noFill/>
            <a:ln w="412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2" name="Straight Connector 21"/>
            <p:cNvCxnSpPr/>
            <p:nvPr/>
          </p:nvCxnSpPr>
          <p:spPr>
            <a:xfrm flipH="1">
              <a:off x="13411203" y="4247146"/>
              <a:ext cx="653715" cy="1112260"/>
            </a:xfrm>
            <a:prstGeom prst="line">
              <a:avLst/>
            </a:prstGeom>
            <a:noFill/>
            <a:ln w="412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3" name="Straight Connector 22"/>
            <p:cNvCxnSpPr>
              <a:stCxn id="14" idx="2"/>
            </p:cNvCxnSpPr>
            <p:nvPr/>
          </p:nvCxnSpPr>
          <p:spPr>
            <a:xfrm flipH="1">
              <a:off x="13456508" y="5170123"/>
              <a:ext cx="1151038" cy="24060"/>
            </a:xfrm>
            <a:prstGeom prst="line">
              <a:avLst/>
            </a:prstGeom>
            <a:noFill/>
            <a:ln w="412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4" name="Straight Connector 23"/>
            <p:cNvCxnSpPr/>
            <p:nvPr/>
          </p:nvCxnSpPr>
          <p:spPr>
            <a:xfrm flipH="1" flipV="1">
              <a:off x="13435266" y="5170119"/>
              <a:ext cx="995817" cy="1352671"/>
            </a:xfrm>
            <a:prstGeom prst="line">
              <a:avLst/>
            </a:prstGeom>
            <a:noFill/>
            <a:ln w="41275" cap="flat">
              <a:solidFill>
                <a:schemeClr val="bg1"/>
              </a:solidFill>
              <a:prstDash val="solid"/>
              <a:miter lim="400000"/>
            </a:ln>
            <a:effectLst/>
            <a:sp3d/>
          </p:spPr>
          <p:style>
            <a:lnRef idx="0">
              <a:scrgbClr r="0" g="0" b="0"/>
            </a:lnRef>
            <a:fillRef idx="0">
              <a:scrgbClr r="0" g="0" b="0"/>
            </a:fillRef>
            <a:effectRef idx="0">
              <a:scrgbClr r="0" g="0" b="0"/>
            </a:effectRef>
            <a:fontRef idx="none"/>
          </p:style>
        </p:cxnSp>
      </p:grpSp>
      <p:sp>
        <p:nvSpPr>
          <p:cNvPr id="2" name="Slide Number Placeholder 1">
            <a:extLst>
              <a:ext uri="{FF2B5EF4-FFF2-40B4-BE49-F238E27FC236}">
                <a16:creationId xmlns:a16="http://schemas.microsoft.com/office/drawing/2014/main" id="{14EC51F1-B985-7C2F-131A-3FD18C675935}"/>
              </a:ext>
            </a:extLst>
          </p:cNvPr>
          <p:cNvSpPr>
            <a:spLocks noGrp="1"/>
          </p:cNvSpPr>
          <p:nvPr>
            <p:ph type="sldNum" sz="quarter" idx="2"/>
          </p:nvPr>
        </p:nvSpPr>
        <p:spPr/>
        <p:txBody>
          <a:bodyPr/>
          <a:lstStyle/>
          <a:p>
            <a:fld id="{86CB4B4D-7CA3-9044-876B-883B54F8677D}" type="slidenum">
              <a:rPr lang="en-US" smtClean="0"/>
              <a:t>26</a:t>
            </a:fld>
            <a:endParaRPr lang="en-US"/>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4" name="Shape 434"/>
          <p:cNvSpPr/>
          <p:nvPr/>
        </p:nvSpPr>
        <p:spPr>
          <a:xfrm>
            <a:off x="1739551" y="751382"/>
            <a:ext cx="11093116" cy="559127"/>
          </a:xfrm>
          <a:prstGeom prst="rect">
            <a:avLst/>
          </a:prstGeom>
          <a:ln w="12700">
            <a:miter lim="400000"/>
          </a:ln>
        </p:spPr>
        <p:txBody>
          <a:bodyPr wrap="square" lIns="25400" tIns="25400" rIns="25400" bIns="25400" anchor="b">
            <a:spAutoFit/>
          </a:bodyPr>
          <a:lstStyle/>
          <a:p>
            <a:pPr defTabSz="412750" hangingPunct="0">
              <a:defRPr sz="5000" spc="750"/>
            </a:pPr>
            <a:r>
              <a:rPr lang="en-US" altLang="zh-CN" sz="3200" kern="0" cap="all" spc="150" dirty="0">
                <a:solidFill>
                  <a:srgbClr val="373842"/>
                </a:solidFill>
                <a:latin typeface="Arial"/>
                <a:ea typeface="黑体" panose="02010609060101010101" pitchFamily="49" charset="-122"/>
                <a:sym typeface="Nexa Light"/>
              </a:rPr>
              <a:t>Suggestions on Fundamental Resources</a:t>
            </a:r>
            <a:endParaRPr sz="3200" kern="0" cap="all" spc="150" dirty="0">
              <a:solidFill>
                <a:srgbClr val="373842"/>
              </a:solidFill>
              <a:latin typeface="Arial"/>
              <a:sym typeface="Nexa Light"/>
            </a:endParaRPr>
          </a:p>
        </p:txBody>
      </p:sp>
      <p:sp>
        <p:nvSpPr>
          <p:cNvPr id="438" name="Shape 438"/>
          <p:cNvSpPr/>
          <p:nvPr/>
        </p:nvSpPr>
        <p:spPr>
          <a:xfrm>
            <a:off x="553453" y="508395"/>
            <a:ext cx="972913" cy="972913"/>
          </a:xfrm>
          <a:prstGeom prst="rect">
            <a:avLst/>
          </a:prstGeom>
          <a:solidFill>
            <a:schemeClr val="accent4"/>
          </a:solidFill>
          <a:ln w="12700">
            <a:miter lim="400000"/>
          </a:ln>
        </p:spPr>
        <p:txBody>
          <a:bodyPr lIns="25400" tIns="25400" rIns="25400" bIns="25400" anchor="ct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a:solidFill>
                <a:srgbClr val="FFFFFF"/>
              </a:solidFill>
              <a:latin typeface="Arial" panose="020B0604020202020204"/>
              <a:cs typeface="Arial" panose="020B0604020202020204"/>
              <a:sym typeface="Arial" panose="020B0604020202020204"/>
            </a:endParaRPr>
          </a:p>
        </p:txBody>
      </p:sp>
      <p:sp>
        <p:nvSpPr>
          <p:cNvPr id="439" name="Shape 439"/>
          <p:cNvSpPr/>
          <p:nvPr/>
        </p:nvSpPr>
        <p:spPr>
          <a:xfrm>
            <a:off x="628369" y="970469"/>
            <a:ext cx="823081" cy="512961"/>
          </a:xfrm>
          <a:prstGeom prst="rect">
            <a:avLst/>
          </a:prstGeom>
          <a:ln w="12700">
            <a:miter lim="400000"/>
          </a:ln>
        </p:spPr>
        <p:txBody>
          <a:bodyPr lIns="25400" tIns="25400" rIns="25400" bIns="25400">
            <a:spAutoFit/>
          </a:bodyPr>
          <a:lstStyle>
            <a:lvl1pPr algn="ctr">
              <a:defRPr sz="6000" spc="900">
                <a:solidFill>
                  <a:srgbClr val="FFFFFF"/>
                </a:solidFill>
                <a:latin typeface="Ionicons"/>
                <a:ea typeface="Ionicons"/>
                <a:cs typeface="Ionicons"/>
                <a:sym typeface="Ionicons"/>
              </a:defRPr>
            </a:lvl1pPr>
          </a:lstStyle>
          <a:p>
            <a:pPr defTabSz="412750" hangingPunct="0"/>
            <a:endParaRPr sz="3000" kern="0" cap="all" spc="45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451" y="707106"/>
            <a:ext cx="797533" cy="664611"/>
          </a:xfrm>
          <a:prstGeom prst="rect">
            <a:avLst/>
          </a:prstGeom>
        </p:spPr>
      </p:pic>
      <p:sp>
        <p:nvSpPr>
          <p:cNvPr id="2" name="Shape 435">
            <a:extLst>
              <a:ext uri="{FF2B5EF4-FFF2-40B4-BE49-F238E27FC236}">
                <a16:creationId xmlns:a16="http://schemas.microsoft.com/office/drawing/2014/main" id="{7E02D683-92D7-141B-B350-1334CE6B606E}"/>
              </a:ext>
            </a:extLst>
          </p:cNvPr>
          <p:cNvSpPr/>
          <p:nvPr/>
        </p:nvSpPr>
        <p:spPr>
          <a:xfrm>
            <a:off x="5538159" y="4151766"/>
            <a:ext cx="7074812" cy="1915333"/>
          </a:xfrm>
          <a:prstGeom prst="rect">
            <a:avLst/>
          </a:prstGeom>
          <a:ln w="12700">
            <a:miter lim="400000"/>
          </a:ln>
        </p:spPr>
        <p:txBody>
          <a:bodyPr wrap="square" lIns="50800" tIns="50800" rIns="50800" bIns="50800">
            <a:spAutoFit/>
          </a:bodyPr>
          <a:lstStyle>
            <a:lvl1pPr>
              <a:lnSpc>
                <a:spcPct val="120000"/>
              </a:lnSpc>
              <a:defRPr sz="2000" spc="300">
                <a:latin typeface="Nexa Bold"/>
                <a:ea typeface="Nexa Bold"/>
                <a:cs typeface="Nexa Bold"/>
                <a:sym typeface="Nexa Bold"/>
              </a:defRPr>
            </a:lvl1pPr>
          </a:lstStyle>
          <a:p>
            <a:pPr lvl="0"/>
            <a:r>
              <a:rPr lang="en-US" altLang="zh-CN" b="1" dirty="0">
                <a:latin typeface="+mj-lt"/>
              </a:rPr>
              <a:t>Store logs externally from the workload.</a:t>
            </a:r>
          </a:p>
          <a:p>
            <a:pPr lvl="0"/>
            <a:endParaRPr lang="en-US" altLang="zh-CN" b="1" dirty="0">
              <a:latin typeface="+mj-lt"/>
            </a:endParaRPr>
          </a:p>
          <a:p>
            <a:pPr lvl="0"/>
            <a:r>
              <a:rPr lang="en-US" altLang="zh-CN" b="1" dirty="0">
                <a:latin typeface="+mj-lt"/>
              </a:rPr>
              <a:t>Understand and comply with the cloud provider's limitations on vulnerability assessments and penetration testing.</a:t>
            </a:r>
            <a:endParaRPr lang="en-US" b="1" dirty="0">
              <a:latin typeface="+mj-lt"/>
            </a:endParaRPr>
          </a:p>
        </p:txBody>
      </p:sp>
      <p:sp>
        <p:nvSpPr>
          <p:cNvPr id="4" name="Shape 437">
            <a:extLst>
              <a:ext uri="{FF2B5EF4-FFF2-40B4-BE49-F238E27FC236}">
                <a16:creationId xmlns:a16="http://schemas.microsoft.com/office/drawing/2014/main" id="{0A53F2B2-FE5E-F6FD-2A2A-36E1EEDDCD68}"/>
              </a:ext>
            </a:extLst>
          </p:cNvPr>
          <p:cNvSpPr/>
          <p:nvPr/>
        </p:nvSpPr>
        <p:spPr>
          <a:xfrm>
            <a:off x="367002" y="2141664"/>
            <a:ext cx="5171157" cy="4131324"/>
          </a:xfrm>
          <a:prstGeom prst="rect">
            <a:avLst/>
          </a:prstGeom>
          <a:ln w="12700">
            <a:miter lim="400000"/>
          </a:ln>
        </p:spPr>
        <p:txBody>
          <a:bodyPr wrap="square" lIns="50800" tIns="50800" rIns="50800" bIns="50800">
            <a:spAutoFit/>
          </a:bodyPr>
          <a:lstStyle/>
          <a:p>
            <a:pPr marL="342900" indent="-342900">
              <a:lnSpc>
                <a:spcPct val="120000"/>
              </a:lnSpc>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dirty="0">
                <a:latin typeface="+mj-lt"/>
                <a:ea typeface="Open Sans" panose="020B0606030504020204" pitchFamily="34" charset="0"/>
                <a:cs typeface="Arial" panose="020B0604020202020204" pitchFamily="34" charset="0"/>
              </a:rPr>
              <a:t>Disable remote access.</a:t>
            </a:r>
          </a:p>
          <a:p>
            <a:pPr marL="342900" indent="-342900">
              <a:lnSpc>
                <a:spcPct val="120000"/>
              </a:lnSpc>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dirty="0">
                <a:latin typeface="+mj-lt"/>
                <a:ea typeface="Open Sans" panose="020B0606030504020204" pitchFamily="34" charset="0"/>
                <a:cs typeface="Arial" panose="020B0604020202020204" pitchFamily="34" charset="0"/>
              </a:rPr>
              <a:t>Integrate security testing into the image creation process.</a:t>
            </a:r>
          </a:p>
          <a:p>
            <a:pPr marL="342900" indent="-342900">
              <a:lnSpc>
                <a:spcPct val="120000"/>
              </a:lnSpc>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dirty="0">
                <a:latin typeface="+mj-lt"/>
                <a:ea typeface="Open Sans" panose="020B0606030504020204" pitchFamily="34" charset="0"/>
                <a:cs typeface="Arial" panose="020B0604020202020204" pitchFamily="34" charset="0"/>
              </a:rPr>
              <a:t>Set up alerts and file integrity monitoring.</a:t>
            </a:r>
          </a:p>
          <a:p>
            <a:pPr marL="342900" indent="-342900">
              <a:lnSpc>
                <a:spcPct val="120000"/>
              </a:lnSpc>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dirty="0">
                <a:latin typeface="+mj-lt"/>
                <a:ea typeface="Open Sans" panose="020B0606030504020204" pitchFamily="34" charset="0"/>
                <a:cs typeface="Arial" panose="020B0604020202020204" pitchFamily="34" charset="0"/>
              </a:rPr>
              <a:t>Patch by updating images rather than directly patching running instances.</a:t>
            </a:r>
          </a:p>
          <a:p>
            <a:pPr marL="342900" indent="-342900">
              <a:lnSpc>
                <a:spcPct val="120000"/>
              </a:lnSpc>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dirty="0">
                <a:latin typeface="+mj-lt"/>
                <a:ea typeface="Open Sans" panose="020B0606030504020204" pitchFamily="34" charset="0"/>
                <a:cs typeface="Arial" panose="020B0604020202020204" pitchFamily="34" charset="0"/>
              </a:rPr>
              <a:t>Select security agents that are cloud-aware and minimize performance impact.</a:t>
            </a:r>
            <a:endParaRPr lang="en-US" dirty="0">
              <a:latin typeface="+mj-lt"/>
              <a:ea typeface="Open Sans" panose="020B0606030504020204" pitchFamily="34" charset="0"/>
              <a:cs typeface="Arial" panose="020B0604020202020204" pitchFamily="34" charset="0"/>
            </a:endParaRPr>
          </a:p>
        </p:txBody>
      </p:sp>
      <p:sp>
        <p:nvSpPr>
          <p:cNvPr id="5" name="Shape 435">
            <a:extLst>
              <a:ext uri="{FF2B5EF4-FFF2-40B4-BE49-F238E27FC236}">
                <a16:creationId xmlns:a16="http://schemas.microsoft.com/office/drawing/2014/main" id="{912F54D6-BC81-97D1-E0D0-A3AAC36E752D}"/>
              </a:ext>
            </a:extLst>
          </p:cNvPr>
          <p:cNvSpPr/>
          <p:nvPr/>
        </p:nvSpPr>
        <p:spPr>
          <a:xfrm>
            <a:off x="5538159" y="1897928"/>
            <a:ext cx="6482409" cy="1069267"/>
          </a:xfrm>
          <a:prstGeom prst="rect">
            <a:avLst/>
          </a:prstGeom>
          <a:ln w="12700">
            <a:miter lim="400000"/>
          </a:ln>
        </p:spPr>
        <p:txBody>
          <a:bodyPr wrap="square" lIns="50800" tIns="50800" rIns="50800" bIns="50800">
            <a:spAutoFit/>
          </a:bodyPr>
          <a:lstStyle>
            <a:lvl1pPr>
              <a:lnSpc>
                <a:spcPct val="120000"/>
              </a:lnSpc>
              <a:defRPr sz="2000" spc="300">
                <a:latin typeface="Nexa Bold"/>
                <a:ea typeface="Nexa Bold"/>
                <a:cs typeface="Nexa Bold"/>
                <a:sym typeface="Nexa Bold"/>
              </a:defRPr>
            </a:lvl1pPr>
          </a:lstStyle>
          <a:p>
            <a:pPr lvl="0"/>
            <a:r>
              <a:rPr lang="en-US" altLang="zh-CN" sz="1800" b="1" dirty="0">
                <a:latin typeface="+mj-lt"/>
              </a:rPr>
              <a:t>Maintain security controls for long-running workloads using tools that can identify the cloud environment.</a:t>
            </a:r>
            <a:endParaRPr lang="en-US" sz="1800" b="1" dirty="0">
              <a:latin typeface="+mj-lt"/>
            </a:endParaRPr>
          </a:p>
        </p:txBody>
      </p:sp>
      <p:sp>
        <p:nvSpPr>
          <p:cNvPr id="6" name="Slide Number Placeholder 5">
            <a:extLst>
              <a:ext uri="{FF2B5EF4-FFF2-40B4-BE49-F238E27FC236}">
                <a16:creationId xmlns:a16="http://schemas.microsoft.com/office/drawing/2014/main" id="{CE4227A5-E99D-8A23-A2F8-AA9ECD180CF4}"/>
              </a:ext>
            </a:extLst>
          </p:cNvPr>
          <p:cNvSpPr>
            <a:spLocks noGrp="1"/>
          </p:cNvSpPr>
          <p:nvPr>
            <p:ph type="sldNum" sz="quarter" idx="2"/>
          </p:nvPr>
        </p:nvSpPr>
        <p:spPr/>
        <p:txBody>
          <a:bodyPr/>
          <a:lstStyle/>
          <a:p>
            <a:fld id="{86CB4B4D-7CA3-9044-876B-883B54F8677D}" type="slidenum">
              <a:rPr lang="en-US" smtClean="0"/>
              <a:t>27</a:t>
            </a:fld>
            <a:endParaRPr lang="en-US"/>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5" name="Shape 985"/>
          <p:cNvSpPr/>
          <p:nvPr/>
        </p:nvSpPr>
        <p:spPr>
          <a:xfrm>
            <a:off x="12065000" y="476250"/>
            <a:ext cx="127000" cy="5905501"/>
          </a:xfrm>
          <a:prstGeom prst="rect">
            <a:avLst/>
          </a:prstGeom>
          <a:solidFill>
            <a:schemeClr val="accent3"/>
          </a:solidFill>
          <a:ln w="12700">
            <a:miter lim="400000"/>
          </a:ln>
        </p:spPr>
        <p:txBody>
          <a:bodyPr lIns="25400" tIns="25400" rIns="25400" bIns="25400" anchor="ct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5000" kern="0">
              <a:solidFill>
                <a:srgbClr val="FFFFFF"/>
              </a:solidFill>
              <a:latin typeface="Arial" panose="020B0604020202020204"/>
              <a:cs typeface="Arial" panose="020B0604020202020204"/>
              <a:sym typeface="Arial" panose="020B0604020202020204"/>
            </a:endParaRPr>
          </a:p>
        </p:txBody>
      </p:sp>
      <p:sp>
        <p:nvSpPr>
          <p:cNvPr id="2" name="Shape 985"/>
          <p:cNvSpPr/>
          <p:nvPr/>
        </p:nvSpPr>
        <p:spPr>
          <a:xfrm rot="16200000">
            <a:off x="1960245" y="526733"/>
            <a:ext cx="98108" cy="812165"/>
          </a:xfrm>
          <a:prstGeom prst="rect">
            <a:avLst/>
          </a:prstGeom>
          <a:solidFill>
            <a:schemeClr val="accent3"/>
          </a:solidFill>
          <a:ln w="12700">
            <a:miter lim="400000"/>
          </a:ln>
        </p:spPr>
        <p:txBody>
          <a:bodyPr lIns="25400" tIns="25400" rIns="25400" bIns="25400" anchor="ct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5000" kern="0">
              <a:solidFill>
                <a:srgbClr val="FFFFFF"/>
              </a:solidFill>
              <a:latin typeface="Arial" panose="020B0604020202020204"/>
              <a:cs typeface="Arial" panose="020B0604020202020204"/>
              <a:sym typeface="Arial" panose="020B0604020202020204"/>
            </a:endParaRPr>
          </a:p>
        </p:txBody>
      </p:sp>
      <p:sp>
        <p:nvSpPr>
          <p:cNvPr id="434" name="Shape 434"/>
          <p:cNvSpPr/>
          <p:nvPr/>
        </p:nvSpPr>
        <p:spPr>
          <a:xfrm>
            <a:off x="1100248" y="324879"/>
            <a:ext cx="9838046" cy="559127"/>
          </a:xfrm>
          <a:prstGeom prst="rect">
            <a:avLst/>
          </a:prstGeom>
          <a:ln w="12700">
            <a:miter lim="400000"/>
          </a:ln>
        </p:spPr>
        <p:txBody>
          <a:bodyPr wrap="square" lIns="25400" tIns="25400" rIns="25400" bIns="25400" anchor="b">
            <a:spAutoFit/>
          </a:bodyPr>
          <a:lstStyle/>
          <a:p>
            <a:pPr defTabSz="412750" hangingPunct="0">
              <a:defRPr sz="5000" spc="750"/>
            </a:pPr>
            <a:r>
              <a:rPr lang="en-US" sz="3300" kern="0" cap="all" spc="150" dirty="0">
                <a:solidFill>
                  <a:srgbClr val="373842"/>
                </a:solidFill>
                <a:latin typeface="Arial"/>
                <a:ea typeface="黑体" panose="02010609060101010101" pitchFamily="49" charset="-122"/>
                <a:sym typeface="Nexa Light"/>
              </a:rPr>
              <a:t>Suggestions on Management Plane</a:t>
            </a:r>
            <a:endParaRPr sz="3300" kern="0" cap="all" spc="150" dirty="0">
              <a:solidFill>
                <a:srgbClr val="373842"/>
              </a:solidFill>
              <a:latin typeface="Arial"/>
              <a:sym typeface="Nexa Light"/>
            </a:endParaRPr>
          </a:p>
        </p:txBody>
      </p:sp>
      <p:sp>
        <p:nvSpPr>
          <p:cNvPr id="439" name="Shape 439"/>
          <p:cNvSpPr/>
          <p:nvPr/>
        </p:nvSpPr>
        <p:spPr>
          <a:xfrm>
            <a:off x="652084" y="964483"/>
            <a:ext cx="823081" cy="512961"/>
          </a:xfrm>
          <a:prstGeom prst="rect">
            <a:avLst/>
          </a:prstGeom>
          <a:ln w="12700">
            <a:miter lim="400000"/>
          </a:ln>
        </p:spPr>
        <p:txBody>
          <a:bodyPr lIns="25400" tIns="25400" rIns="25400" bIns="25400">
            <a:spAutoFit/>
          </a:bodyPr>
          <a:lstStyle>
            <a:lvl1pPr algn="ctr">
              <a:defRPr sz="6000" spc="900">
                <a:solidFill>
                  <a:srgbClr val="FFFFFF"/>
                </a:solidFill>
                <a:latin typeface="Ionicons"/>
                <a:ea typeface="Ionicons"/>
                <a:cs typeface="Ionicons"/>
                <a:sym typeface="Ionicons"/>
              </a:defRPr>
            </a:lvl1pPr>
          </a:lstStyle>
          <a:p>
            <a:pPr defTabSz="412750" hangingPunct="0"/>
            <a:endParaRPr sz="3000" kern="0" cap="all" spc="450" dirty="0"/>
          </a:p>
        </p:txBody>
      </p:sp>
      <p:sp>
        <p:nvSpPr>
          <p:cNvPr id="25" name="Shape 437"/>
          <p:cNvSpPr/>
          <p:nvPr/>
        </p:nvSpPr>
        <p:spPr>
          <a:xfrm>
            <a:off x="787847" y="1958314"/>
            <a:ext cx="5395970" cy="4326826"/>
          </a:xfrm>
          <a:prstGeom prst="rect">
            <a:avLst/>
          </a:prstGeom>
          <a:ln w="12700">
            <a:miter lim="400000"/>
          </a:ln>
        </p:spPr>
        <p:txBody>
          <a:bodyPr wrap="square" lIns="25400" tIns="25400" rIns="25400" bIns="25400">
            <a:spAutoFit/>
          </a:bodyPr>
          <a:lstStyle/>
          <a:p>
            <a:pPr marL="171450" indent="-171450" defTabSz="412750" hangingPunct="0">
              <a:lnSpc>
                <a:spcPct val="120000"/>
              </a:lnSpc>
              <a:spcAft>
                <a:spcPts val="600"/>
              </a:spcAft>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sz="1600" kern="0" spc="100" dirty="0">
                <a:solidFill>
                  <a:srgbClr val="373842"/>
                </a:solidFill>
                <a:latin typeface="Arial"/>
                <a:ea typeface="Open Sans" panose="020B0606030504020204" pitchFamily="34" charset="0"/>
                <a:cs typeface="Arial" panose="020B0604020202020204" pitchFamily="34" charset="0"/>
                <a:sym typeface="Arial" panose="020B0604020202020204"/>
              </a:rPr>
              <a:t>Ensure that API gateways and web consoles have sufficient perimeter security.</a:t>
            </a:r>
          </a:p>
          <a:p>
            <a:pPr marL="171450" indent="-171450" defTabSz="412750" hangingPunct="0">
              <a:lnSpc>
                <a:spcPct val="120000"/>
              </a:lnSpc>
              <a:spcAft>
                <a:spcPts val="600"/>
              </a:spcAft>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endParaRPr lang="en-US" altLang="zh-CN" sz="1600" kern="0" spc="100" dirty="0">
              <a:solidFill>
                <a:srgbClr val="373842"/>
              </a:solidFill>
              <a:latin typeface="Arial"/>
              <a:ea typeface="Open Sans" panose="020B0606030504020204" pitchFamily="34" charset="0"/>
              <a:cs typeface="Arial" panose="020B0604020202020204" pitchFamily="34" charset="0"/>
              <a:sym typeface="Arial" panose="020B0604020202020204"/>
            </a:endParaRPr>
          </a:p>
          <a:p>
            <a:pPr marL="171450" indent="-171450" defTabSz="412750" hangingPunct="0">
              <a:lnSpc>
                <a:spcPct val="120000"/>
              </a:lnSpc>
              <a:spcAft>
                <a:spcPts val="600"/>
              </a:spcAft>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sz="1600" kern="0" spc="100" dirty="0">
                <a:solidFill>
                  <a:srgbClr val="373842"/>
                </a:solidFill>
                <a:latin typeface="Arial"/>
                <a:ea typeface="Open Sans" panose="020B0606030504020204" pitchFamily="34" charset="0"/>
                <a:cs typeface="Arial" panose="020B0604020202020204" pitchFamily="34" charset="0"/>
                <a:sym typeface="Arial" panose="020B0604020202020204"/>
              </a:rPr>
              <a:t>Utilize strong authentication and multi-factor authentication.</a:t>
            </a:r>
          </a:p>
          <a:p>
            <a:pPr marL="171450" indent="-171450" defTabSz="412750" hangingPunct="0">
              <a:lnSpc>
                <a:spcPct val="120000"/>
              </a:lnSpc>
              <a:spcAft>
                <a:spcPts val="600"/>
              </a:spcAft>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endParaRPr lang="en-US" altLang="zh-CN" sz="1600" kern="0" spc="100" dirty="0">
              <a:solidFill>
                <a:srgbClr val="373842"/>
              </a:solidFill>
              <a:latin typeface="Arial"/>
              <a:ea typeface="Open Sans" panose="020B0606030504020204" pitchFamily="34" charset="0"/>
              <a:cs typeface="Arial" panose="020B0604020202020204" pitchFamily="34" charset="0"/>
              <a:sym typeface="Arial" panose="020B0604020202020204"/>
            </a:endParaRPr>
          </a:p>
          <a:p>
            <a:pPr marL="171450" indent="-171450" defTabSz="412750" hangingPunct="0">
              <a:lnSpc>
                <a:spcPct val="120000"/>
              </a:lnSpc>
              <a:spcAft>
                <a:spcPts val="600"/>
              </a:spcAft>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sz="1600" kern="0" spc="100" dirty="0">
                <a:solidFill>
                  <a:srgbClr val="373842"/>
                </a:solidFill>
                <a:latin typeface="Arial"/>
                <a:ea typeface="Open Sans" panose="020B0606030504020204" pitchFamily="34" charset="0"/>
                <a:cs typeface="Arial" panose="020B0604020202020204" pitchFamily="34" charset="0"/>
                <a:sym typeface="Arial" panose="020B0604020202020204"/>
              </a:rPr>
              <a:t>Strictly control the credentials of the main account holder/root account and consider dual authorization access to them.</a:t>
            </a:r>
          </a:p>
          <a:p>
            <a:pPr marL="171450" indent="-171450" defTabSz="412750" hangingPunct="0">
              <a:lnSpc>
                <a:spcPct val="120000"/>
              </a:lnSpc>
              <a:spcAft>
                <a:spcPts val="600"/>
              </a:spcAft>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endParaRPr lang="en-US" altLang="zh-CN" sz="1600" kern="0" spc="100" dirty="0">
              <a:solidFill>
                <a:srgbClr val="373842"/>
              </a:solidFill>
              <a:latin typeface="Arial"/>
              <a:ea typeface="Open Sans" panose="020B0606030504020204" pitchFamily="34" charset="0"/>
              <a:cs typeface="Arial" panose="020B0604020202020204" pitchFamily="34" charset="0"/>
              <a:sym typeface="Arial" panose="020B0604020202020204"/>
            </a:endParaRPr>
          </a:p>
          <a:p>
            <a:pPr marL="171450" indent="-171450" defTabSz="412750" hangingPunct="0">
              <a:lnSpc>
                <a:spcPct val="120000"/>
              </a:lnSpc>
              <a:spcAft>
                <a:spcPts val="600"/>
              </a:spcAft>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sz="1600" kern="0" spc="100" dirty="0">
                <a:solidFill>
                  <a:srgbClr val="373842"/>
                </a:solidFill>
                <a:latin typeface="Arial"/>
                <a:ea typeface="Open Sans" panose="020B0606030504020204" pitchFamily="34" charset="0"/>
                <a:cs typeface="Arial" panose="020B0604020202020204" pitchFamily="34" charset="0"/>
                <a:sym typeface="Arial" panose="020B0604020202020204"/>
              </a:rPr>
              <a:t>Establishing multiple accounts with your provider will help with account granularity and limit the scope of harm (using IaaS and PaaS).</a:t>
            </a:r>
            <a:endParaRPr lang="en-US" sz="1600" kern="0" spc="100" dirty="0">
              <a:solidFill>
                <a:srgbClr val="373842"/>
              </a:solidFill>
              <a:latin typeface="Arial"/>
              <a:ea typeface="Open Sans" panose="020B0606030504020204" pitchFamily="34" charset="0"/>
              <a:cs typeface="Arial" panose="020B0604020202020204" pitchFamily="34" charset="0"/>
              <a:sym typeface="Arial" panose="020B0604020202020204"/>
            </a:endParaRPr>
          </a:p>
        </p:txBody>
      </p:sp>
      <p:pic>
        <p:nvPicPr>
          <p:cNvPr id="3" name="Picture 2">
            <a:extLst>
              <a:ext uri="{FF2B5EF4-FFF2-40B4-BE49-F238E27FC236}">
                <a16:creationId xmlns:a16="http://schemas.microsoft.com/office/drawing/2014/main" id="{5935982C-49F2-560A-FE91-AEFE15A685DB}"/>
              </a:ext>
            </a:extLst>
          </p:cNvPr>
          <p:cNvPicPr>
            <a:picLocks noChangeAspect="1"/>
          </p:cNvPicPr>
          <p:nvPr/>
        </p:nvPicPr>
        <p:blipFill>
          <a:blip r:embed="rId3"/>
          <a:stretch>
            <a:fillRect/>
          </a:stretch>
        </p:blipFill>
        <p:spPr>
          <a:xfrm>
            <a:off x="6603282" y="1751280"/>
            <a:ext cx="5303387" cy="4030574"/>
          </a:xfrm>
          <a:prstGeom prst="rect">
            <a:avLst/>
          </a:prstGeom>
        </p:spPr>
      </p:pic>
      <p:sp>
        <p:nvSpPr>
          <p:cNvPr id="4" name="Slide Number Placeholder 3">
            <a:extLst>
              <a:ext uri="{FF2B5EF4-FFF2-40B4-BE49-F238E27FC236}">
                <a16:creationId xmlns:a16="http://schemas.microsoft.com/office/drawing/2014/main" id="{CFDC42FB-A1B0-A840-2CE5-312840877891}"/>
              </a:ext>
            </a:extLst>
          </p:cNvPr>
          <p:cNvSpPr>
            <a:spLocks noGrp="1"/>
          </p:cNvSpPr>
          <p:nvPr>
            <p:ph type="sldNum" sz="quarter" idx="2"/>
          </p:nvPr>
        </p:nvSpPr>
        <p:spPr/>
        <p:txBody>
          <a:bodyPr/>
          <a:lstStyle/>
          <a:p>
            <a:fld id="{86CB4B4D-7CA3-9044-876B-883B54F8677D}" type="slidenum">
              <a:rPr lang="en-US" smtClean="0"/>
              <a:t>28</a:t>
            </a:fld>
            <a:endParaRPr lang="en-US"/>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AAE10-AC41-4204-9F7F-9B66DE6D6F7E}"/>
              </a:ext>
            </a:extLst>
          </p:cNvPr>
          <p:cNvSpPr>
            <a:spLocks noGrp="1"/>
          </p:cNvSpPr>
          <p:nvPr>
            <p:ph type="sldNum" sz="quarter" idx="12"/>
          </p:nvPr>
        </p:nvSpPr>
        <p:spPr/>
        <p:txBody>
          <a:bodyPr/>
          <a:lstStyle/>
          <a:p>
            <a:fld id="{19A1A663-AB5A-1C46-BB3F-DC91B87E1671}" type="slidenum">
              <a:rPr lang="en-US" smtClean="0"/>
              <a:pPr/>
              <a:t>29</a:t>
            </a:fld>
            <a:endParaRPr lang="en-US" dirty="0"/>
          </a:p>
        </p:txBody>
      </p:sp>
      <p:sp>
        <p:nvSpPr>
          <p:cNvPr id="3" name="Text Placeholder 2">
            <a:extLst>
              <a:ext uri="{FF2B5EF4-FFF2-40B4-BE49-F238E27FC236}">
                <a16:creationId xmlns:a16="http://schemas.microsoft.com/office/drawing/2014/main" id="{9B939404-9D34-18F4-9D95-C4281E2746EB}"/>
              </a:ext>
            </a:extLst>
          </p:cNvPr>
          <p:cNvSpPr>
            <a:spLocks noGrp="1"/>
          </p:cNvSpPr>
          <p:nvPr>
            <p:ph type="body" sz="quarter" idx="10"/>
          </p:nvPr>
        </p:nvSpPr>
        <p:spPr/>
        <p:txBody>
          <a:bodyPr/>
          <a:lstStyle/>
          <a:p>
            <a:r>
              <a:rPr lang="en-US" sz="3200" dirty="0"/>
              <a:t>Module 5 – Cloud and IoT Security</a:t>
            </a:r>
          </a:p>
          <a:p>
            <a:endParaRPr lang="en-US" dirty="0"/>
          </a:p>
        </p:txBody>
      </p:sp>
      <p:sp>
        <p:nvSpPr>
          <p:cNvPr id="5" name="TextBox 4">
            <a:extLst>
              <a:ext uri="{FF2B5EF4-FFF2-40B4-BE49-F238E27FC236}">
                <a16:creationId xmlns:a16="http://schemas.microsoft.com/office/drawing/2014/main" id="{ACDB613D-D509-BE18-749F-9E8A5481C2FC}"/>
              </a:ext>
            </a:extLst>
          </p:cNvPr>
          <p:cNvSpPr txBox="1"/>
          <p:nvPr/>
        </p:nvSpPr>
        <p:spPr>
          <a:xfrm>
            <a:off x="6379734" y="75984"/>
            <a:ext cx="5523722" cy="6186309"/>
          </a:xfrm>
          <a:prstGeom prst="rect">
            <a:avLst/>
          </a:prstGeom>
          <a:noFill/>
        </p:spPr>
        <p:txBody>
          <a:bodyPr wrap="square">
            <a:spAutoFit/>
          </a:bodyPr>
          <a:lstStyle/>
          <a:p>
            <a:pPr marL="285750" indent="-285750">
              <a:buFont typeface="Arial" panose="020B0604020202020204" pitchFamily="34" charset="0"/>
              <a:buChar char="•"/>
            </a:pPr>
            <a:r>
              <a:rPr lang="en-US" sz="3600" dirty="0"/>
              <a:t>Introduction to Cloud Computing</a:t>
            </a:r>
          </a:p>
          <a:p>
            <a:pPr marL="285750" indent="-285750">
              <a:buFont typeface="Arial" panose="020B0604020202020204" pitchFamily="34" charset="0"/>
              <a:buChar char="•"/>
            </a:pPr>
            <a:r>
              <a:rPr lang="en-US" sz="3600" dirty="0"/>
              <a:t>Security on Cloud Services</a:t>
            </a:r>
          </a:p>
          <a:p>
            <a:pPr marL="285750" indent="-285750">
              <a:buFont typeface="Arial" panose="020B0604020202020204" pitchFamily="34" charset="0"/>
              <a:buChar char="•"/>
            </a:pPr>
            <a:r>
              <a:rPr lang="en-US" sz="3600" dirty="0">
                <a:solidFill>
                  <a:srgbClr val="FF0000"/>
                </a:solidFill>
              </a:rPr>
              <a:t>Cloud Storage Security</a:t>
            </a:r>
          </a:p>
          <a:p>
            <a:pPr marL="285750" indent="-285750">
              <a:buFont typeface="Arial" panose="020B0604020202020204" pitchFamily="34" charset="0"/>
              <a:buChar char="•"/>
            </a:pPr>
            <a:r>
              <a:rPr lang="en-US" sz="3600" dirty="0"/>
              <a:t>Cloud Application Security and Access Control</a:t>
            </a:r>
          </a:p>
          <a:p>
            <a:pPr marL="285750" indent="-285750">
              <a:buFont typeface="Arial" panose="020B0604020202020204" pitchFamily="34" charset="0"/>
              <a:buChar char="•"/>
            </a:pPr>
            <a:r>
              <a:rPr lang="en-US" sz="3600" dirty="0"/>
              <a:t>Introduction to Internet of Things</a:t>
            </a:r>
          </a:p>
          <a:p>
            <a:pPr marL="285750" indent="-285750">
              <a:buFont typeface="Arial" panose="020B0604020202020204" pitchFamily="34" charset="0"/>
              <a:buChar char="•"/>
            </a:pPr>
            <a:r>
              <a:rPr lang="en-US" sz="3600" dirty="0"/>
              <a:t>IoT Security and Cloud</a:t>
            </a:r>
          </a:p>
        </p:txBody>
      </p:sp>
    </p:spTree>
    <p:extLst>
      <p:ext uri="{BB962C8B-B14F-4D97-AF65-F5344CB8AC3E}">
        <p14:creationId xmlns:p14="http://schemas.microsoft.com/office/powerpoint/2010/main" val="4249397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AAE10-AC41-4204-9F7F-9B66DE6D6F7E}"/>
              </a:ext>
            </a:extLst>
          </p:cNvPr>
          <p:cNvSpPr>
            <a:spLocks noGrp="1"/>
          </p:cNvSpPr>
          <p:nvPr>
            <p:ph type="sldNum" sz="quarter" idx="12"/>
          </p:nvPr>
        </p:nvSpPr>
        <p:spPr/>
        <p:txBody>
          <a:bodyPr/>
          <a:lstStyle/>
          <a:p>
            <a:fld id="{19A1A663-AB5A-1C46-BB3F-DC91B87E1671}" type="slidenum">
              <a:rPr lang="en-US" smtClean="0"/>
              <a:pPr/>
              <a:t>3</a:t>
            </a:fld>
            <a:endParaRPr lang="en-US" dirty="0"/>
          </a:p>
        </p:txBody>
      </p:sp>
      <p:sp>
        <p:nvSpPr>
          <p:cNvPr id="3" name="Text Placeholder 2">
            <a:extLst>
              <a:ext uri="{FF2B5EF4-FFF2-40B4-BE49-F238E27FC236}">
                <a16:creationId xmlns:a16="http://schemas.microsoft.com/office/drawing/2014/main" id="{9B939404-9D34-18F4-9D95-C4281E2746EB}"/>
              </a:ext>
            </a:extLst>
          </p:cNvPr>
          <p:cNvSpPr>
            <a:spLocks noGrp="1"/>
          </p:cNvSpPr>
          <p:nvPr>
            <p:ph type="body" sz="quarter" idx="10"/>
          </p:nvPr>
        </p:nvSpPr>
        <p:spPr/>
        <p:txBody>
          <a:bodyPr/>
          <a:lstStyle/>
          <a:p>
            <a:r>
              <a:rPr lang="en-US" sz="3200" dirty="0"/>
              <a:t>Module 5 – Cloud and IoT Security</a:t>
            </a:r>
          </a:p>
          <a:p>
            <a:endParaRPr lang="en-US" dirty="0"/>
          </a:p>
        </p:txBody>
      </p:sp>
      <p:sp>
        <p:nvSpPr>
          <p:cNvPr id="5" name="TextBox 4">
            <a:extLst>
              <a:ext uri="{FF2B5EF4-FFF2-40B4-BE49-F238E27FC236}">
                <a16:creationId xmlns:a16="http://schemas.microsoft.com/office/drawing/2014/main" id="{ACDB613D-D509-BE18-749F-9E8A5481C2FC}"/>
              </a:ext>
            </a:extLst>
          </p:cNvPr>
          <p:cNvSpPr txBox="1"/>
          <p:nvPr/>
        </p:nvSpPr>
        <p:spPr>
          <a:xfrm>
            <a:off x="6388360" y="300271"/>
            <a:ext cx="5523722" cy="5078313"/>
          </a:xfrm>
          <a:prstGeom prst="rect">
            <a:avLst/>
          </a:prstGeom>
          <a:noFill/>
        </p:spPr>
        <p:txBody>
          <a:bodyPr wrap="square">
            <a:spAutoFit/>
          </a:bodyPr>
          <a:lstStyle/>
          <a:p>
            <a:pPr marL="285750" indent="-285750">
              <a:buFont typeface="Arial" panose="020B0604020202020204" pitchFamily="34" charset="0"/>
              <a:buChar char="•"/>
            </a:pPr>
            <a:r>
              <a:rPr lang="en-US" sz="3600" dirty="0">
                <a:solidFill>
                  <a:srgbClr val="FF0000"/>
                </a:solidFill>
              </a:rPr>
              <a:t>Introduction to Cloud Computing</a:t>
            </a:r>
          </a:p>
          <a:p>
            <a:pPr marL="285750" indent="-285750">
              <a:buFont typeface="Arial" panose="020B0604020202020204" pitchFamily="34" charset="0"/>
              <a:buChar char="•"/>
            </a:pPr>
            <a:r>
              <a:rPr lang="en-US" sz="3600" dirty="0"/>
              <a:t>Security on Cloud Services</a:t>
            </a:r>
          </a:p>
          <a:p>
            <a:pPr marL="285750" indent="-285750">
              <a:buFont typeface="Arial" panose="020B0604020202020204" pitchFamily="34" charset="0"/>
              <a:buChar char="•"/>
            </a:pPr>
            <a:r>
              <a:rPr lang="en-US" sz="3600" dirty="0"/>
              <a:t>Cloud Storage Security</a:t>
            </a:r>
          </a:p>
          <a:p>
            <a:pPr marL="285750" indent="-285750">
              <a:buFont typeface="Arial" panose="020B0604020202020204" pitchFamily="34" charset="0"/>
              <a:buChar char="•"/>
            </a:pPr>
            <a:r>
              <a:rPr lang="en-US" sz="3600" dirty="0"/>
              <a:t>Cloud Application Security and Access Control</a:t>
            </a:r>
          </a:p>
          <a:p>
            <a:pPr marL="285750" indent="-285750">
              <a:buFont typeface="Arial" panose="020B0604020202020204" pitchFamily="34" charset="0"/>
              <a:buChar char="•"/>
            </a:pPr>
            <a:r>
              <a:rPr lang="en-US" sz="3600" dirty="0"/>
              <a:t>Introduction to Internet of Things</a:t>
            </a:r>
          </a:p>
          <a:p>
            <a:pPr marL="285750" indent="-285750">
              <a:buFont typeface="Arial" panose="020B0604020202020204" pitchFamily="34" charset="0"/>
              <a:buChar char="•"/>
            </a:pPr>
            <a:r>
              <a:rPr lang="en-US" sz="3600" dirty="0"/>
              <a:t>IoT Security and Cloud</a:t>
            </a:r>
          </a:p>
        </p:txBody>
      </p:sp>
    </p:spTree>
    <p:extLst>
      <p:ext uri="{BB962C8B-B14F-4D97-AF65-F5344CB8AC3E}">
        <p14:creationId xmlns:p14="http://schemas.microsoft.com/office/powerpoint/2010/main" val="2958512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p:nvPr/>
        </p:nvSpPr>
        <p:spPr>
          <a:xfrm>
            <a:off x="595969" y="1822370"/>
            <a:ext cx="10329206" cy="4403709"/>
          </a:xfrm>
          <a:custGeom>
            <a:avLst/>
            <a:gdLst>
              <a:gd name="connsiteX0" fmla="*/ 0 w 8845552"/>
              <a:gd name="connsiteY0" fmla="*/ 0 h 4133850"/>
              <a:gd name="connsiteX1" fmla="*/ 8845552 w 8845552"/>
              <a:gd name="connsiteY1" fmla="*/ 0 h 4133850"/>
              <a:gd name="connsiteX2" fmla="*/ 8845552 w 8845552"/>
              <a:gd name="connsiteY2" fmla="*/ 4133850 h 4133850"/>
              <a:gd name="connsiteX3" fmla="*/ 0 w 8845552"/>
              <a:gd name="connsiteY3" fmla="*/ 4133850 h 4133850"/>
              <a:gd name="connsiteX4" fmla="*/ 0 w 8845552"/>
              <a:gd name="connsiteY4" fmla="*/ 0 h 4133850"/>
              <a:gd name="connsiteX0-1" fmla="*/ 0 w 8845552"/>
              <a:gd name="connsiteY0-2" fmla="*/ 0 h 4953657"/>
              <a:gd name="connsiteX1-3" fmla="*/ 8845552 w 8845552"/>
              <a:gd name="connsiteY1-4" fmla="*/ 0 h 4953657"/>
              <a:gd name="connsiteX2-5" fmla="*/ 8845552 w 8845552"/>
              <a:gd name="connsiteY2-6" fmla="*/ 4133850 h 4953657"/>
              <a:gd name="connsiteX3-7" fmla="*/ 0 w 8845552"/>
              <a:gd name="connsiteY3-8" fmla="*/ 4953657 h 4953657"/>
              <a:gd name="connsiteX4-9" fmla="*/ 0 w 8845552"/>
              <a:gd name="connsiteY4-10" fmla="*/ 0 h 4953657"/>
              <a:gd name="connsiteX0-11" fmla="*/ 0 w 8845552"/>
              <a:gd name="connsiteY0-12" fmla="*/ 0 h 4953657"/>
              <a:gd name="connsiteX1-13" fmla="*/ 8845552 w 8845552"/>
              <a:gd name="connsiteY1-14" fmla="*/ 0 h 4953657"/>
              <a:gd name="connsiteX2-15" fmla="*/ 8829786 w 8845552"/>
              <a:gd name="connsiteY2-16" fmla="*/ 4937891 h 4953657"/>
              <a:gd name="connsiteX3-17" fmla="*/ 0 w 8845552"/>
              <a:gd name="connsiteY3-18" fmla="*/ 4953657 h 4953657"/>
              <a:gd name="connsiteX4-19" fmla="*/ 0 w 8845552"/>
              <a:gd name="connsiteY4-20" fmla="*/ 0 h 4953657"/>
              <a:gd name="connsiteX0-21" fmla="*/ 0 w 8845552"/>
              <a:gd name="connsiteY0-22" fmla="*/ 0 h 5111311"/>
              <a:gd name="connsiteX1-23" fmla="*/ 8845552 w 8845552"/>
              <a:gd name="connsiteY1-24" fmla="*/ 0 h 5111311"/>
              <a:gd name="connsiteX2-25" fmla="*/ 8829786 w 8845552"/>
              <a:gd name="connsiteY2-26" fmla="*/ 5111311 h 5111311"/>
              <a:gd name="connsiteX3-27" fmla="*/ 0 w 8845552"/>
              <a:gd name="connsiteY3-28" fmla="*/ 4953657 h 5111311"/>
              <a:gd name="connsiteX4-29" fmla="*/ 0 w 8845552"/>
              <a:gd name="connsiteY4-30" fmla="*/ 0 h 5111311"/>
              <a:gd name="connsiteX0-31" fmla="*/ 0 w 8845552"/>
              <a:gd name="connsiteY0-32" fmla="*/ 0 h 5111311"/>
              <a:gd name="connsiteX1-33" fmla="*/ 8845552 w 8845552"/>
              <a:gd name="connsiteY1-34" fmla="*/ 0 h 5111311"/>
              <a:gd name="connsiteX2-35" fmla="*/ 8829786 w 8845552"/>
              <a:gd name="connsiteY2-36" fmla="*/ 5111311 h 5111311"/>
              <a:gd name="connsiteX3-37" fmla="*/ 0 w 8845552"/>
              <a:gd name="connsiteY3-38" fmla="*/ 5079781 h 5111311"/>
              <a:gd name="connsiteX4-39" fmla="*/ 0 w 8845552"/>
              <a:gd name="connsiteY4-40" fmla="*/ 0 h 5111311"/>
              <a:gd name="connsiteX0-41" fmla="*/ 0 w 8845552"/>
              <a:gd name="connsiteY0-42" fmla="*/ 0 h 5111312"/>
              <a:gd name="connsiteX1-43" fmla="*/ 8845552 w 8845552"/>
              <a:gd name="connsiteY1-44" fmla="*/ 0 h 5111312"/>
              <a:gd name="connsiteX2-45" fmla="*/ 8829786 w 8845552"/>
              <a:gd name="connsiteY2-46" fmla="*/ 5111311 h 5111312"/>
              <a:gd name="connsiteX3-47" fmla="*/ 31531 w 8845552"/>
              <a:gd name="connsiteY3-48" fmla="*/ 5111312 h 5111312"/>
              <a:gd name="connsiteX4-49" fmla="*/ 0 w 8845552"/>
              <a:gd name="connsiteY4-50" fmla="*/ 0 h 5111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845552" h="5111312">
                <a:moveTo>
                  <a:pt x="0" y="0"/>
                </a:moveTo>
                <a:lnTo>
                  <a:pt x="8845552" y="0"/>
                </a:lnTo>
                <a:cubicBezTo>
                  <a:pt x="8840297" y="1645964"/>
                  <a:pt x="8835041" y="3465347"/>
                  <a:pt x="8829786" y="5111311"/>
                </a:cubicBezTo>
                <a:lnTo>
                  <a:pt x="31531" y="5111312"/>
                </a:lnTo>
                <a:lnTo>
                  <a:pt x="0" y="0"/>
                </a:lnTo>
                <a:close/>
              </a:path>
            </a:pathLst>
          </a:cu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algn="ctr" defTabSz="412750" hangingPunct="0"/>
            <a:endParaRPr lang="en-US" sz="1600" kern="0"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434" name="Shape 434"/>
          <p:cNvSpPr/>
          <p:nvPr/>
        </p:nvSpPr>
        <p:spPr>
          <a:xfrm>
            <a:off x="1855770" y="944712"/>
            <a:ext cx="10045724" cy="636072"/>
          </a:xfrm>
          <a:prstGeom prst="rect">
            <a:avLst/>
          </a:prstGeom>
          <a:ln w="12700">
            <a:miter lim="400000"/>
          </a:ln>
        </p:spPr>
        <p:txBody>
          <a:bodyPr wrap="square" lIns="25400" tIns="25400" rIns="25400" bIns="25400" anchor="b">
            <a:spAutoFit/>
          </a:bodyPr>
          <a:lstStyle/>
          <a:p>
            <a:pPr defTabSz="412750" hangingPunct="0">
              <a:defRPr sz="5000" spc="750"/>
            </a:pPr>
            <a:r>
              <a:rPr lang="en-US" altLang="zh-CN" sz="3800" kern="0" cap="all" spc="375" dirty="0">
                <a:solidFill>
                  <a:srgbClr val="373842"/>
                </a:solidFill>
                <a:latin typeface="Arial"/>
                <a:ea typeface="黑体" panose="02010609060101010101" pitchFamily="49" charset="-122"/>
                <a:sym typeface="Nexa Light"/>
              </a:rPr>
              <a:t>Why Cloud Storage</a:t>
            </a:r>
            <a:endParaRPr sz="3800" kern="0" cap="all" spc="375" dirty="0">
              <a:solidFill>
                <a:srgbClr val="373842"/>
              </a:solidFill>
              <a:latin typeface="Arial"/>
              <a:sym typeface="Nexa Light"/>
            </a:endParaRPr>
          </a:p>
        </p:txBody>
      </p:sp>
      <p:sp>
        <p:nvSpPr>
          <p:cNvPr id="437" name="Shape 437"/>
          <p:cNvSpPr/>
          <p:nvPr/>
        </p:nvSpPr>
        <p:spPr>
          <a:xfrm>
            <a:off x="1280360" y="2060310"/>
            <a:ext cx="8968540" cy="2972032"/>
          </a:xfrm>
          <a:prstGeom prst="rect">
            <a:avLst/>
          </a:prstGeom>
          <a:ln w="12700">
            <a:miter lim="400000"/>
          </a:ln>
        </p:spPr>
        <p:txBody>
          <a:bodyPr wrap="square" lIns="25400" tIns="25400" rIns="25400" bIns="25400">
            <a:spAutoFit/>
          </a:bodyPr>
          <a:lstStyle/>
          <a:p>
            <a:pPr marL="171450" indent="-171450" defTabSz="412750" hangingPunct="0">
              <a:lnSpc>
                <a:spcPct val="120000"/>
              </a:lnSpc>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sz="2000" kern="0" spc="100" dirty="0">
                <a:solidFill>
                  <a:srgbClr val="373842"/>
                </a:solidFill>
                <a:latin typeface="Arial" panose="020B0604020202020204" pitchFamily="34" charset="0"/>
                <a:ea typeface="Arial" panose="020B0604020202020204" pitchFamily="34" charset="0"/>
                <a:cs typeface="Arial" panose="020B0604020202020204" pitchFamily="34" charset="0"/>
                <a:sym typeface="Arial" panose="020B0604020202020204"/>
              </a:rPr>
              <a:t>All data ultimately needs to be stored on physical devices, but cloud platforms abstract and build storage pools through various types of data storage virtualization.</a:t>
            </a:r>
          </a:p>
          <a:p>
            <a:pPr marL="171450" indent="-171450" defTabSz="412750" hangingPunct="0">
              <a:lnSpc>
                <a:spcPct val="120000"/>
              </a:lnSpc>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sz="2000" kern="0" spc="100" dirty="0">
                <a:solidFill>
                  <a:srgbClr val="373842"/>
                </a:solidFill>
                <a:latin typeface="Arial" panose="020B0604020202020204" pitchFamily="34" charset="0"/>
                <a:ea typeface="Arial" panose="020B0604020202020204" pitchFamily="34" charset="0"/>
                <a:cs typeface="Arial" panose="020B0604020202020204" pitchFamily="34" charset="0"/>
                <a:sym typeface="Arial" panose="020B0604020202020204"/>
              </a:rPr>
              <a:t>This type of storage can present the same functionality as traditional storage, but underneath the surface, it's completely different technology.</a:t>
            </a:r>
          </a:p>
          <a:p>
            <a:pPr marL="171450" indent="-171450" defTabSz="412750" hangingPunct="0">
              <a:lnSpc>
                <a:spcPct val="120000"/>
              </a:lnSpc>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sz="2000" kern="0" spc="100" dirty="0">
                <a:solidFill>
                  <a:srgbClr val="373842"/>
                </a:solidFill>
                <a:latin typeface="Arial" panose="020B0604020202020204" pitchFamily="34" charset="0"/>
                <a:ea typeface="Arial" panose="020B0604020202020204" pitchFamily="34" charset="0"/>
                <a:cs typeface="Arial" panose="020B0604020202020204" pitchFamily="34" charset="0"/>
                <a:sym typeface="Arial" panose="020B0604020202020204"/>
              </a:rPr>
              <a:t>Just like SDN, the focus of security concerns is on access control, encryption, and proper configuration.</a:t>
            </a:r>
          </a:p>
        </p:txBody>
      </p:sp>
      <p:sp>
        <p:nvSpPr>
          <p:cNvPr id="438" name="Shape 438"/>
          <p:cNvSpPr/>
          <p:nvPr/>
        </p:nvSpPr>
        <p:spPr>
          <a:xfrm>
            <a:off x="611965" y="481166"/>
            <a:ext cx="972913" cy="972913"/>
          </a:xfrm>
          <a:prstGeom prst="rect">
            <a:avLst/>
          </a:prstGeom>
          <a:solidFill>
            <a:schemeClr val="accent3"/>
          </a:solidFill>
          <a:ln w="12700">
            <a:miter lim="400000"/>
          </a:ln>
        </p:spPr>
        <p:txBody>
          <a:bodyPr lIns="25400" tIns="25400" rIns="25400" bIns="25400" anchor="ct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a:solidFill>
                <a:srgbClr val="FFFFFF"/>
              </a:solidFill>
              <a:latin typeface="Arial" panose="020B0604020202020204"/>
              <a:cs typeface="Arial" panose="020B0604020202020204"/>
              <a:sym typeface="Arial" panose="020B0604020202020204"/>
            </a:endParaRPr>
          </a:p>
        </p:txBody>
      </p:sp>
      <p:sp>
        <p:nvSpPr>
          <p:cNvPr id="439" name="Shape 439"/>
          <p:cNvSpPr/>
          <p:nvPr/>
        </p:nvSpPr>
        <p:spPr>
          <a:xfrm>
            <a:off x="686881" y="749787"/>
            <a:ext cx="823081" cy="512961"/>
          </a:xfrm>
          <a:prstGeom prst="rect">
            <a:avLst/>
          </a:prstGeom>
          <a:ln w="12700">
            <a:miter lim="400000"/>
          </a:ln>
        </p:spPr>
        <p:txBody>
          <a:bodyPr lIns="25400" tIns="25400" rIns="25400" bIns="25400">
            <a:spAutoFit/>
          </a:bodyPr>
          <a:lstStyle>
            <a:lvl1pPr algn="ctr">
              <a:defRPr sz="6000" spc="900">
                <a:solidFill>
                  <a:srgbClr val="FFFFFF"/>
                </a:solidFill>
                <a:latin typeface="Ionicons"/>
                <a:ea typeface="Ionicons"/>
                <a:cs typeface="Ionicons"/>
                <a:sym typeface="Ionicons"/>
              </a:defRPr>
            </a:lvl1pPr>
          </a:lstStyle>
          <a:p>
            <a:pPr defTabSz="412750" hangingPunct="0"/>
            <a:endParaRPr sz="3000" kern="0" cap="all" spc="450" dirty="0"/>
          </a:p>
        </p:txBody>
      </p:sp>
      <p:sp>
        <p:nvSpPr>
          <p:cNvPr id="16" name="Shape 437"/>
          <p:cNvSpPr/>
          <p:nvPr/>
        </p:nvSpPr>
        <p:spPr>
          <a:xfrm>
            <a:off x="6682728" y="2060310"/>
            <a:ext cx="4566799" cy="386709"/>
          </a:xfrm>
          <a:prstGeom prst="rect">
            <a:avLst/>
          </a:prstGeom>
          <a:ln w="12700">
            <a:miter lim="400000"/>
          </a:ln>
        </p:spPr>
        <p:txBody>
          <a:bodyPr wrap="square" lIns="25400" tIns="25400" rIns="25400" bIns="25400">
            <a:spAutoFit/>
          </a:bodyPr>
          <a:lstStyle/>
          <a:p>
            <a:pPr marL="171450" indent="-171450" defTabSz="412750" hangingPunct="0">
              <a:lnSpc>
                <a:spcPct val="120000"/>
              </a:lnSpc>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endParaRPr lang="en-US" sz="2000" kern="0" spc="100" dirty="0">
              <a:solidFill>
                <a:srgbClr val="373842"/>
              </a:solidFill>
              <a:latin typeface="Arial" panose="020B0604020202020204" pitchFamily="34" charset="0"/>
              <a:ea typeface="Arial" panose="020B0604020202020204" pitchFamily="34" charset="0"/>
              <a:cs typeface="Arial" panose="020B0604020202020204" pitchFamily="34" charset="0"/>
              <a:sym typeface="Arial" panose="020B0604020202020204"/>
            </a:endParaRPr>
          </a:p>
        </p:txBody>
      </p:sp>
      <p:grpSp>
        <p:nvGrpSpPr>
          <p:cNvPr id="12" name="Group 11"/>
          <p:cNvGrpSpPr/>
          <p:nvPr/>
        </p:nvGrpSpPr>
        <p:grpSpPr>
          <a:xfrm>
            <a:off x="671755" y="548518"/>
            <a:ext cx="838208" cy="838208"/>
            <a:chOff x="3252909" y="9028311"/>
            <a:chExt cx="1676415" cy="1676415"/>
          </a:xfrm>
        </p:grpSpPr>
        <p:pic>
          <p:nvPicPr>
            <p:cNvPr id="14" name="Picture 13"/>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3252909" y="9028311"/>
              <a:ext cx="1676415" cy="1676415"/>
            </a:xfrm>
            <a:prstGeom prst="rect">
              <a:avLst/>
            </a:prstGeom>
          </p:spPr>
        </p:pic>
        <p:sp>
          <p:nvSpPr>
            <p:cNvPr id="15" name="Rectangle 14"/>
            <p:cNvSpPr/>
            <p:nvPr/>
          </p:nvSpPr>
          <p:spPr>
            <a:xfrm>
              <a:off x="4235116" y="10011856"/>
              <a:ext cx="694208" cy="59503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n-US" sz="1600" kern="0"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18" name="Shape 57"/>
            <p:cNvSpPr/>
            <p:nvPr/>
          </p:nvSpPr>
          <p:spPr>
            <a:xfrm>
              <a:off x="4323975" y="9914021"/>
              <a:ext cx="478967" cy="601077"/>
            </a:xfrm>
            <a:custGeom>
              <a:avLst/>
              <a:gdLst/>
              <a:ahLst/>
              <a:cxnLst>
                <a:cxn ang="0">
                  <a:pos x="wd2" y="hd2"/>
                </a:cxn>
                <a:cxn ang="5400000">
                  <a:pos x="wd2" y="hd2"/>
                </a:cxn>
                <a:cxn ang="10800000">
                  <a:pos x="wd2" y="hd2"/>
                </a:cxn>
                <a:cxn ang="16200000">
                  <a:pos x="wd2" y="hd2"/>
                </a:cxn>
              </a:cxnLst>
              <a:rect l="0" t="0" r="r" b="b"/>
              <a:pathLst>
                <a:path w="21600" h="21600" extrusionOk="0">
                  <a:moveTo>
                    <a:pt x="21144" y="14276"/>
                  </a:moveTo>
                  <a:cubicBezTo>
                    <a:pt x="19878" y="15925"/>
                    <a:pt x="15743" y="17118"/>
                    <a:pt x="10797" y="17118"/>
                  </a:cubicBezTo>
                  <a:cubicBezTo>
                    <a:pt x="5857" y="17118"/>
                    <a:pt x="1722" y="15925"/>
                    <a:pt x="461" y="14276"/>
                  </a:cubicBezTo>
                  <a:cubicBezTo>
                    <a:pt x="113" y="13913"/>
                    <a:pt x="0" y="14092"/>
                    <a:pt x="0" y="14276"/>
                  </a:cubicBezTo>
                  <a:cubicBezTo>
                    <a:pt x="0" y="14460"/>
                    <a:pt x="0" y="16750"/>
                    <a:pt x="0" y="16750"/>
                  </a:cubicBezTo>
                  <a:cubicBezTo>
                    <a:pt x="0" y="19130"/>
                    <a:pt x="4822" y="21600"/>
                    <a:pt x="10797" y="21600"/>
                  </a:cubicBezTo>
                  <a:cubicBezTo>
                    <a:pt x="16772" y="21600"/>
                    <a:pt x="21600" y="19130"/>
                    <a:pt x="21600" y="16750"/>
                  </a:cubicBezTo>
                  <a:cubicBezTo>
                    <a:pt x="21600" y="16750"/>
                    <a:pt x="21600" y="14460"/>
                    <a:pt x="21600" y="14276"/>
                  </a:cubicBezTo>
                  <a:cubicBezTo>
                    <a:pt x="21600" y="14092"/>
                    <a:pt x="21482" y="13913"/>
                    <a:pt x="21144" y="14276"/>
                  </a:cubicBezTo>
                  <a:close/>
                  <a:moveTo>
                    <a:pt x="21144" y="7965"/>
                  </a:moveTo>
                  <a:cubicBezTo>
                    <a:pt x="19878" y="9426"/>
                    <a:pt x="15743" y="10524"/>
                    <a:pt x="10797" y="10524"/>
                  </a:cubicBezTo>
                  <a:cubicBezTo>
                    <a:pt x="5857" y="10524"/>
                    <a:pt x="1722" y="9426"/>
                    <a:pt x="461" y="7965"/>
                  </a:cubicBezTo>
                  <a:cubicBezTo>
                    <a:pt x="113" y="7687"/>
                    <a:pt x="0" y="7871"/>
                    <a:pt x="0" y="7965"/>
                  </a:cubicBezTo>
                  <a:cubicBezTo>
                    <a:pt x="0" y="8144"/>
                    <a:pt x="0" y="10892"/>
                    <a:pt x="0" y="10892"/>
                  </a:cubicBezTo>
                  <a:cubicBezTo>
                    <a:pt x="0" y="12994"/>
                    <a:pt x="4822" y="14827"/>
                    <a:pt x="10797" y="14827"/>
                  </a:cubicBezTo>
                  <a:cubicBezTo>
                    <a:pt x="16772" y="14827"/>
                    <a:pt x="21600" y="12994"/>
                    <a:pt x="21600" y="10892"/>
                  </a:cubicBezTo>
                  <a:cubicBezTo>
                    <a:pt x="21600" y="10892"/>
                    <a:pt x="21600" y="8144"/>
                    <a:pt x="21600" y="7965"/>
                  </a:cubicBezTo>
                  <a:cubicBezTo>
                    <a:pt x="21600" y="7871"/>
                    <a:pt x="21482" y="7687"/>
                    <a:pt x="21144" y="7965"/>
                  </a:cubicBezTo>
                  <a:close/>
                  <a:moveTo>
                    <a:pt x="10797" y="0"/>
                  </a:moveTo>
                  <a:cubicBezTo>
                    <a:pt x="4822" y="0"/>
                    <a:pt x="0" y="1461"/>
                    <a:pt x="0" y="3205"/>
                  </a:cubicBezTo>
                  <a:cubicBezTo>
                    <a:pt x="0" y="4760"/>
                    <a:pt x="0" y="4760"/>
                    <a:pt x="0" y="4760"/>
                  </a:cubicBezTo>
                  <a:cubicBezTo>
                    <a:pt x="0" y="6679"/>
                    <a:pt x="4822" y="8144"/>
                    <a:pt x="10797" y="8144"/>
                  </a:cubicBezTo>
                  <a:cubicBezTo>
                    <a:pt x="16772" y="8144"/>
                    <a:pt x="21600" y="6679"/>
                    <a:pt x="21600" y="4760"/>
                  </a:cubicBezTo>
                  <a:cubicBezTo>
                    <a:pt x="21600" y="3205"/>
                    <a:pt x="21600" y="3205"/>
                    <a:pt x="21600" y="3205"/>
                  </a:cubicBezTo>
                  <a:cubicBezTo>
                    <a:pt x="21600" y="1461"/>
                    <a:pt x="16772" y="0"/>
                    <a:pt x="10797" y="0"/>
                  </a:cubicBezTo>
                  <a:close/>
                </a:path>
              </a:pathLst>
            </a:custGeom>
            <a:solidFill>
              <a:schemeClr val="bg1"/>
            </a:solidFill>
            <a:ln w="12700">
              <a:miter lim="400000"/>
            </a:ln>
          </p:spPr>
          <p:txBody>
            <a:bodyPr lIns="22860" rIns="22860" anchor="ctr"/>
            <a:lstStyle/>
            <a:p>
              <a:pPr defTabSz="228600" hangingPunct="0">
                <a:lnSpc>
                  <a:spcPct val="93000"/>
                </a:lnSpc>
                <a:defRPr sz="1800" cap="none" spc="0">
                  <a:solidFill>
                    <a:srgbClr val="000000"/>
                  </a:solidFill>
                  <a:latin typeface="Arial" panose="020B0604020202020204"/>
                  <a:ea typeface="Arial" panose="020B0604020202020204"/>
                  <a:cs typeface="Arial" panose="020B0604020202020204"/>
                  <a:sym typeface="Arial" panose="020B0604020202020204"/>
                </a:defRPr>
              </a:pPr>
              <a:endParaRPr sz="900" kern="0" dirty="0">
                <a:solidFill>
                  <a:srgbClr val="000000"/>
                </a:solidFill>
                <a:latin typeface="Arial" panose="020B0604020202020204"/>
                <a:cs typeface="Arial" panose="020B0604020202020204"/>
                <a:sym typeface="Arial" panose="020B0604020202020204"/>
              </a:endParaRPr>
            </a:p>
          </p:txBody>
        </p:sp>
      </p:grpSp>
      <p:sp>
        <p:nvSpPr>
          <p:cNvPr id="2" name="Slide Number Placeholder 1">
            <a:extLst>
              <a:ext uri="{FF2B5EF4-FFF2-40B4-BE49-F238E27FC236}">
                <a16:creationId xmlns:a16="http://schemas.microsoft.com/office/drawing/2014/main" id="{806476C0-37A8-BC68-DCD8-D2B430454971}"/>
              </a:ext>
            </a:extLst>
          </p:cNvPr>
          <p:cNvSpPr>
            <a:spLocks noGrp="1"/>
          </p:cNvSpPr>
          <p:nvPr>
            <p:ph type="sldNum" sz="quarter" idx="2"/>
          </p:nvPr>
        </p:nvSpPr>
        <p:spPr/>
        <p:txBody>
          <a:bodyPr/>
          <a:lstStyle/>
          <a:p>
            <a:fld id="{86CB4B4D-7CA3-9044-876B-883B54F8677D}" type="slidenum">
              <a:rPr lang="en-US" smtClean="0"/>
              <a:t>30</a:t>
            </a:fld>
            <a:endParaRPr lang="en-US"/>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4" name="Shape 1954"/>
          <p:cNvSpPr/>
          <p:nvPr/>
        </p:nvSpPr>
        <p:spPr>
          <a:xfrm>
            <a:off x="212936" y="345782"/>
            <a:ext cx="6834845" cy="559127"/>
          </a:xfrm>
          <a:prstGeom prst="rect">
            <a:avLst/>
          </a:prstGeom>
          <a:ln w="12700">
            <a:miter lim="400000"/>
          </a:ln>
        </p:spPr>
        <p:txBody>
          <a:bodyPr wrap="square" lIns="25400" tIns="25400" rIns="25400" bIns="25400" anchor="b">
            <a:spAutoFit/>
          </a:bodyPr>
          <a:lstStyle>
            <a:lvl1pPr>
              <a:defRPr sz="5000" spc="750"/>
            </a:lvl1pPr>
          </a:lstStyle>
          <a:p>
            <a:pPr defTabSz="412750" hangingPunct="0"/>
            <a:r>
              <a:rPr lang="en-US" altLang="zh-CN" sz="3300" kern="0" cap="all" spc="375" dirty="0">
                <a:solidFill>
                  <a:srgbClr val="373842"/>
                </a:solidFill>
                <a:latin typeface="Arial"/>
                <a:ea typeface="黑体" panose="02010609060101010101" pitchFamily="49" charset="-122"/>
                <a:sym typeface="Nexa Light"/>
              </a:rPr>
              <a:t>Access and Location </a:t>
            </a:r>
            <a:endParaRPr lang="en-US" sz="3300" kern="0" cap="all" spc="375" dirty="0">
              <a:solidFill>
                <a:srgbClr val="373842"/>
              </a:solidFill>
              <a:latin typeface="Arial"/>
              <a:sym typeface="Nexa Light"/>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364" y="1340143"/>
            <a:ext cx="7260590" cy="5172075"/>
          </a:xfrm>
          <a:prstGeom prst="rect">
            <a:avLst/>
          </a:prstGeom>
        </p:spPr>
      </p:pic>
      <p:sp>
        <p:nvSpPr>
          <p:cNvPr id="22" name="Shape 973"/>
          <p:cNvSpPr/>
          <p:nvPr/>
        </p:nvSpPr>
        <p:spPr>
          <a:xfrm>
            <a:off x="464007" y="1234533"/>
            <a:ext cx="635001" cy="63501"/>
          </a:xfrm>
          <a:prstGeom prst="rect">
            <a:avLst/>
          </a:prstGeom>
          <a:solidFill>
            <a:schemeClr val="tx1">
              <a:lumMod val="20000"/>
              <a:lumOff val="80000"/>
            </a:schemeClr>
          </a:solidFill>
          <a:ln w="12700">
            <a:miter lim="400000"/>
          </a:ln>
        </p:spPr>
        <p:txBody>
          <a:bodyPr lIns="25400" tIns="25400" rIns="25400" bIns="25400" anchor="ct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a:solidFill>
                <a:srgbClr val="FFFFFF"/>
              </a:solidFill>
              <a:latin typeface="Arial" panose="020B0604020202020204"/>
              <a:cs typeface="Arial" panose="020B0604020202020204"/>
              <a:sym typeface="Arial" panose="020B0604020202020204"/>
            </a:endParaRPr>
          </a:p>
        </p:txBody>
      </p:sp>
      <p:sp>
        <p:nvSpPr>
          <p:cNvPr id="4" name="Slide Number Placeholder 3">
            <a:extLst>
              <a:ext uri="{FF2B5EF4-FFF2-40B4-BE49-F238E27FC236}">
                <a16:creationId xmlns:a16="http://schemas.microsoft.com/office/drawing/2014/main" id="{26AEAE7A-F74A-9445-CA98-00195811F30E}"/>
              </a:ext>
            </a:extLst>
          </p:cNvPr>
          <p:cNvSpPr>
            <a:spLocks noGrp="1"/>
          </p:cNvSpPr>
          <p:nvPr>
            <p:ph type="sldNum" sz="quarter" idx="2"/>
          </p:nvPr>
        </p:nvSpPr>
        <p:spPr/>
        <p:txBody>
          <a:bodyPr/>
          <a:lstStyle/>
          <a:p>
            <a:fld id="{86CB4B4D-7CA3-9044-876B-883B54F8677D}" type="slidenum">
              <a:rPr lang="en-US" smtClean="0"/>
              <a:t>31</a:t>
            </a:fld>
            <a:endParaRPr lang="en-US"/>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hape 972"/>
          <p:cNvSpPr/>
          <p:nvPr/>
        </p:nvSpPr>
        <p:spPr>
          <a:xfrm>
            <a:off x="445888" y="286395"/>
            <a:ext cx="10504688" cy="559127"/>
          </a:xfrm>
          <a:prstGeom prst="rect">
            <a:avLst/>
          </a:prstGeom>
          <a:ln w="12700">
            <a:miter lim="400000"/>
          </a:ln>
        </p:spPr>
        <p:txBody>
          <a:bodyPr wrap="square" lIns="25400" tIns="25400" rIns="25400" bIns="25400" anchor="b">
            <a:spAutoFit/>
          </a:bodyPr>
          <a:lstStyle>
            <a:lvl1pPr>
              <a:defRPr sz="5000" spc="750"/>
            </a:lvl1pPr>
          </a:lstStyle>
          <a:p>
            <a:pPr defTabSz="412750" hangingPunct="0"/>
            <a:r>
              <a:rPr lang="en-US" altLang="zh-CN" sz="3300" kern="0" cap="all" spc="375" dirty="0">
                <a:solidFill>
                  <a:srgbClr val="373842"/>
                </a:solidFill>
                <a:latin typeface="Arial"/>
                <a:ea typeface="黑体" panose="02010609060101010101" pitchFamily="49" charset="-122"/>
                <a:sym typeface="Nexa Light"/>
              </a:rPr>
              <a:t>Map Life Cycle to Matrix</a:t>
            </a:r>
            <a:endParaRPr sz="3300" kern="0" cap="all" spc="375" dirty="0">
              <a:solidFill>
                <a:srgbClr val="373842"/>
              </a:solidFill>
              <a:latin typeface="Arial"/>
              <a:sym typeface="Nexa Ligh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769" y="1208830"/>
            <a:ext cx="12034231" cy="4653052"/>
          </a:xfrm>
          <a:prstGeom prst="rect">
            <a:avLst/>
          </a:prstGeom>
        </p:spPr>
      </p:pic>
      <p:sp>
        <p:nvSpPr>
          <p:cNvPr id="5" name="Slide Number Placeholder 4">
            <a:extLst>
              <a:ext uri="{FF2B5EF4-FFF2-40B4-BE49-F238E27FC236}">
                <a16:creationId xmlns:a16="http://schemas.microsoft.com/office/drawing/2014/main" id="{0BB10C24-CA16-DCBE-1DD7-9CE1FA2FA42A}"/>
              </a:ext>
            </a:extLst>
          </p:cNvPr>
          <p:cNvSpPr>
            <a:spLocks noGrp="1"/>
          </p:cNvSpPr>
          <p:nvPr>
            <p:ph type="sldNum" sz="quarter" idx="2"/>
          </p:nvPr>
        </p:nvSpPr>
        <p:spPr/>
        <p:txBody>
          <a:bodyPr/>
          <a:lstStyle/>
          <a:p>
            <a:fld id="{86CB4B4D-7CA3-9044-876B-883B54F8677D}" type="slidenum">
              <a:rPr lang="en-US" smtClean="0"/>
              <a:t>32</a:t>
            </a:fld>
            <a:endParaRPr lang="en-US"/>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0DD4CA-F4FF-6E84-02C8-4673194E2536}"/>
              </a:ext>
            </a:extLst>
          </p:cNvPr>
          <p:cNvSpPr txBox="1"/>
          <p:nvPr/>
        </p:nvSpPr>
        <p:spPr>
          <a:xfrm>
            <a:off x="846992" y="1859339"/>
            <a:ext cx="10498016" cy="2862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lang="en-US" dirty="0"/>
              <a:t>Understand the unique capabilities of the cloud platform you are using.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Don't overlook data security from the cloud provider. In many cases, it's more secure and cost-effective than self-building.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Create an authorization matrix for access control decisions. There are significant differences in execution capabilities based on the cloud provider's abilities.</a:t>
            </a:r>
          </a:p>
          <a:p>
            <a:endParaRPr lang="en-US" dirty="0"/>
          </a:p>
          <a:p>
            <a:pPr marL="285750" indent="-285750">
              <a:buFont typeface="Arial" panose="020B0604020202020204" pitchFamily="34" charset="0"/>
              <a:buChar char="•"/>
            </a:pPr>
            <a:r>
              <a:rPr lang="en-US" dirty="0"/>
              <a:t>Select appropriate encryption options based on threat models tailored to data, business, and technical requirements.</a:t>
            </a:r>
          </a:p>
        </p:txBody>
      </p:sp>
      <p:sp>
        <p:nvSpPr>
          <p:cNvPr id="4" name="Shape 972">
            <a:extLst>
              <a:ext uri="{FF2B5EF4-FFF2-40B4-BE49-F238E27FC236}">
                <a16:creationId xmlns:a16="http://schemas.microsoft.com/office/drawing/2014/main" id="{85D337F9-E95E-CCFC-E592-97415B8F923E}"/>
              </a:ext>
            </a:extLst>
          </p:cNvPr>
          <p:cNvSpPr/>
          <p:nvPr/>
        </p:nvSpPr>
        <p:spPr>
          <a:xfrm>
            <a:off x="463141" y="192631"/>
            <a:ext cx="10504688" cy="1066959"/>
          </a:xfrm>
          <a:prstGeom prst="rect">
            <a:avLst/>
          </a:prstGeom>
          <a:ln w="12700">
            <a:miter lim="400000"/>
          </a:ln>
        </p:spPr>
        <p:txBody>
          <a:bodyPr wrap="square" lIns="25400" tIns="25400" rIns="25400" bIns="25400" anchor="b">
            <a:spAutoFit/>
          </a:bodyPr>
          <a:lstStyle>
            <a:lvl1pPr>
              <a:defRPr sz="5000" spc="750"/>
            </a:lvl1pPr>
          </a:lstStyle>
          <a:p>
            <a:pPr defTabSz="412750" hangingPunct="0"/>
            <a:r>
              <a:rPr lang="en-US" altLang="zh-CN" sz="3300" kern="0" cap="all" spc="375" dirty="0">
                <a:solidFill>
                  <a:srgbClr val="373842"/>
                </a:solidFill>
                <a:latin typeface="Arial"/>
                <a:ea typeface="黑体" panose="02010609060101010101" pitchFamily="49" charset="-122"/>
                <a:sym typeface="Nexa Light"/>
              </a:rPr>
              <a:t>Cloud Storage Security - Suggestions</a:t>
            </a:r>
            <a:endParaRPr sz="3300" kern="0" cap="all" spc="375" dirty="0">
              <a:solidFill>
                <a:srgbClr val="373842"/>
              </a:solidFill>
              <a:latin typeface="Arial"/>
              <a:sym typeface="Nexa Light"/>
            </a:endParaRPr>
          </a:p>
        </p:txBody>
      </p:sp>
      <p:sp>
        <p:nvSpPr>
          <p:cNvPr id="5" name="Slide Number Placeholder 4">
            <a:extLst>
              <a:ext uri="{FF2B5EF4-FFF2-40B4-BE49-F238E27FC236}">
                <a16:creationId xmlns:a16="http://schemas.microsoft.com/office/drawing/2014/main" id="{85AE366D-CF2C-1A8B-F579-3EB83F78DF10}"/>
              </a:ext>
            </a:extLst>
          </p:cNvPr>
          <p:cNvSpPr>
            <a:spLocks noGrp="1"/>
          </p:cNvSpPr>
          <p:nvPr>
            <p:ph type="sldNum" sz="quarter" idx="2"/>
          </p:nvPr>
        </p:nvSpPr>
        <p:spPr/>
        <p:txBody>
          <a:bodyPr/>
          <a:lstStyle/>
          <a:p>
            <a:fld id="{86CB4B4D-7CA3-9044-876B-883B54F8677D}" type="slidenum">
              <a:rPr lang="en-US" smtClean="0"/>
              <a:t>33</a:t>
            </a:fld>
            <a:endParaRPr lang="en-US"/>
          </a:p>
        </p:txBody>
      </p:sp>
    </p:spTree>
    <p:extLst>
      <p:ext uri="{BB962C8B-B14F-4D97-AF65-F5344CB8AC3E}">
        <p14:creationId xmlns:p14="http://schemas.microsoft.com/office/powerpoint/2010/main" val="337414306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6D9F9A-C56B-8273-CA40-EBDB2658972C}"/>
              </a:ext>
            </a:extLst>
          </p:cNvPr>
          <p:cNvSpPr txBox="1"/>
          <p:nvPr/>
        </p:nvSpPr>
        <p:spPr>
          <a:xfrm>
            <a:off x="463141" y="1904379"/>
            <a:ext cx="11242904" cy="33590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285750" indent="-285750" algn="l">
              <a:lnSpc>
                <a:spcPct val="150000"/>
              </a:lnSpc>
              <a:buFont typeface="Arial" panose="020B0604020202020204" pitchFamily="34" charset="0"/>
              <a:buChar char="•"/>
            </a:pPr>
            <a:r>
              <a:rPr lang="en-US" sz="2400" b="0" i="0" dirty="0">
                <a:solidFill>
                  <a:srgbClr val="0D0D0D"/>
                </a:solidFill>
                <a:effectLst/>
                <a:highlight>
                  <a:srgbClr val="FFFFFF"/>
                </a:highlight>
                <a:latin typeface="Söhne"/>
              </a:rPr>
              <a:t>Consider using provider-managed encryption and storage options. Use user-managed keys where possible.</a:t>
            </a:r>
          </a:p>
          <a:p>
            <a:pPr marL="285750" indent="-285750" algn="l">
              <a:lnSpc>
                <a:spcPct val="150000"/>
              </a:lnSpc>
              <a:buFont typeface="Arial" panose="020B0604020202020204" pitchFamily="34" charset="0"/>
              <a:buChar char="•"/>
            </a:pPr>
            <a:r>
              <a:rPr lang="en-US" sz="2400" b="0" i="0" dirty="0">
                <a:solidFill>
                  <a:srgbClr val="0D0D0D"/>
                </a:solidFill>
                <a:effectLst/>
                <a:highlight>
                  <a:srgbClr val="FFFFFF"/>
                </a:highlight>
                <a:latin typeface="Söhne"/>
              </a:rPr>
              <a:t>Leverage architecture to enhance data security. Don't rely solely on access control and encryption.</a:t>
            </a:r>
          </a:p>
          <a:p>
            <a:pPr marL="285750" indent="-285750" algn="l">
              <a:lnSpc>
                <a:spcPct val="150000"/>
              </a:lnSpc>
              <a:buFont typeface="Arial" panose="020B0604020202020204" pitchFamily="34" charset="0"/>
              <a:buChar char="•"/>
            </a:pPr>
            <a:r>
              <a:rPr lang="en-US" sz="2400" b="0" i="0" dirty="0">
                <a:solidFill>
                  <a:srgbClr val="0D0D0D"/>
                </a:solidFill>
                <a:effectLst/>
                <a:highlight>
                  <a:srgbClr val="FFFFFF"/>
                </a:highlight>
                <a:latin typeface="Söhne"/>
              </a:rPr>
              <a:t>Ensure that API and data-level monitoring are properly implemented, and logs meet compliance and lifecycle policy requirements.</a:t>
            </a:r>
          </a:p>
        </p:txBody>
      </p:sp>
      <p:sp>
        <p:nvSpPr>
          <p:cNvPr id="4" name="Shape 972">
            <a:extLst>
              <a:ext uri="{FF2B5EF4-FFF2-40B4-BE49-F238E27FC236}">
                <a16:creationId xmlns:a16="http://schemas.microsoft.com/office/drawing/2014/main" id="{D723E34E-7E84-B67D-163B-9AE98FD66D3E}"/>
              </a:ext>
            </a:extLst>
          </p:cNvPr>
          <p:cNvSpPr/>
          <p:nvPr/>
        </p:nvSpPr>
        <p:spPr>
          <a:xfrm>
            <a:off x="463141" y="192631"/>
            <a:ext cx="10504688" cy="1066959"/>
          </a:xfrm>
          <a:prstGeom prst="rect">
            <a:avLst/>
          </a:prstGeom>
          <a:ln w="12700">
            <a:miter lim="400000"/>
          </a:ln>
        </p:spPr>
        <p:txBody>
          <a:bodyPr wrap="square" lIns="25400" tIns="25400" rIns="25400" bIns="25400" anchor="b">
            <a:spAutoFit/>
          </a:bodyPr>
          <a:lstStyle>
            <a:lvl1pPr>
              <a:defRPr sz="5000" spc="750"/>
            </a:lvl1pPr>
          </a:lstStyle>
          <a:p>
            <a:pPr defTabSz="412750" hangingPunct="0"/>
            <a:r>
              <a:rPr lang="en-US" altLang="zh-CN" sz="3300" kern="0" cap="all" spc="375" dirty="0">
                <a:solidFill>
                  <a:srgbClr val="373842"/>
                </a:solidFill>
                <a:latin typeface="Arial"/>
                <a:ea typeface="黑体" panose="02010609060101010101" pitchFamily="49" charset="-122"/>
                <a:sym typeface="Nexa Light"/>
              </a:rPr>
              <a:t>Cloud Storage Security – Suggestions – Cont.</a:t>
            </a:r>
            <a:endParaRPr sz="3300" kern="0" cap="all" spc="375" dirty="0">
              <a:solidFill>
                <a:srgbClr val="373842"/>
              </a:solidFill>
              <a:latin typeface="Arial"/>
              <a:sym typeface="Nexa Light"/>
            </a:endParaRPr>
          </a:p>
        </p:txBody>
      </p:sp>
      <p:sp>
        <p:nvSpPr>
          <p:cNvPr id="5" name="Slide Number Placeholder 4">
            <a:extLst>
              <a:ext uri="{FF2B5EF4-FFF2-40B4-BE49-F238E27FC236}">
                <a16:creationId xmlns:a16="http://schemas.microsoft.com/office/drawing/2014/main" id="{86AA5BBF-F60A-0444-D136-5315A10B39BD}"/>
              </a:ext>
            </a:extLst>
          </p:cNvPr>
          <p:cNvSpPr>
            <a:spLocks noGrp="1"/>
          </p:cNvSpPr>
          <p:nvPr>
            <p:ph type="sldNum" sz="quarter" idx="2"/>
          </p:nvPr>
        </p:nvSpPr>
        <p:spPr/>
        <p:txBody>
          <a:bodyPr/>
          <a:lstStyle/>
          <a:p>
            <a:fld id="{86CB4B4D-7CA3-9044-876B-883B54F8677D}" type="slidenum">
              <a:rPr lang="en-US" smtClean="0"/>
              <a:t>34</a:t>
            </a:fld>
            <a:endParaRPr lang="en-US"/>
          </a:p>
        </p:txBody>
      </p:sp>
    </p:spTree>
    <p:extLst>
      <p:ext uri="{BB962C8B-B14F-4D97-AF65-F5344CB8AC3E}">
        <p14:creationId xmlns:p14="http://schemas.microsoft.com/office/powerpoint/2010/main" val="418742435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AAE10-AC41-4204-9F7F-9B66DE6D6F7E}"/>
              </a:ext>
            </a:extLst>
          </p:cNvPr>
          <p:cNvSpPr>
            <a:spLocks noGrp="1"/>
          </p:cNvSpPr>
          <p:nvPr>
            <p:ph type="sldNum" sz="quarter" idx="12"/>
          </p:nvPr>
        </p:nvSpPr>
        <p:spPr/>
        <p:txBody>
          <a:bodyPr/>
          <a:lstStyle/>
          <a:p>
            <a:fld id="{19A1A663-AB5A-1C46-BB3F-DC91B87E1671}" type="slidenum">
              <a:rPr lang="en-US" smtClean="0"/>
              <a:pPr/>
              <a:t>35</a:t>
            </a:fld>
            <a:endParaRPr lang="en-US" dirty="0"/>
          </a:p>
        </p:txBody>
      </p:sp>
      <p:sp>
        <p:nvSpPr>
          <p:cNvPr id="3" name="Text Placeholder 2">
            <a:extLst>
              <a:ext uri="{FF2B5EF4-FFF2-40B4-BE49-F238E27FC236}">
                <a16:creationId xmlns:a16="http://schemas.microsoft.com/office/drawing/2014/main" id="{9B939404-9D34-18F4-9D95-C4281E2746EB}"/>
              </a:ext>
            </a:extLst>
          </p:cNvPr>
          <p:cNvSpPr>
            <a:spLocks noGrp="1"/>
          </p:cNvSpPr>
          <p:nvPr>
            <p:ph type="body" sz="quarter" idx="10"/>
          </p:nvPr>
        </p:nvSpPr>
        <p:spPr/>
        <p:txBody>
          <a:bodyPr/>
          <a:lstStyle/>
          <a:p>
            <a:r>
              <a:rPr lang="en-US" sz="3200" dirty="0"/>
              <a:t>Module 5 – Cloud and IoT Security</a:t>
            </a:r>
          </a:p>
          <a:p>
            <a:endParaRPr lang="en-US" dirty="0"/>
          </a:p>
        </p:txBody>
      </p:sp>
      <p:sp>
        <p:nvSpPr>
          <p:cNvPr id="5" name="TextBox 4">
            <a:extLst>
              <a:ext uri="{FF2B5EF4-FFF2-40B4-BE49-F238E27FC236}">
                <a16:creationId xmlns:a16="http://schemas.microsoft.com/office/drawing/2014/main" id="{ACDB613D-D509-BE18-749F-9E8A5481C2FC}"/>
              </a:ext>
            </a:extLst>
          </p:cNvPr>
          <p:cNvSpPr txBox="1"/>
          <p:nvPr/>
        </p:nvSpPr>
        <p:spPr>
          <a:xfrm>
            <a:off x="6388360" y="300271"/>
            <a:ext cx="5523722" cy="6186309"/>
          </a:xfrm>
          <a:prstGeom prst="rect">
            <a:avLst/>
          </a:prstGeom>
          <a:noFill/>
        </p:spPr>
        <p:txBody>
          <a:bodyPr wrap="square">
            <a:spAutoFit/>
          </a:bodyPr>
          <a:lstStyle/>
          <a:p>
            <a:pPr marL="285750" indent="-285750">
              <a:buFont typeface="Arial" panose="020B0604020202020204" pitchFamily="34" charset="0"/>
              <a:buChar char="•"/>
            </a:pPr>
            <a:r>
              <a:rPr lang="en-US" sz="3600" dirty="0"/>
              <a:t>Introduction to Cloud Computing</a:t>
            </a:r>
          </a:p>
          <a:p>
            <a:pPr marL="285750" indent="-285750">
              <a:buFont typeface="Arial" panose="020B0604020202020204" pitchFamily="34" charset="0"/>
              <a:buChar char="•"/>
            </a:pPr>
            <a:r>
              <a:rPr lang="en-US" sz="3600" dirty="0"/>
              <a:t>Security on Cloud Services</a:t>
            </a:r>
          </a:p>
          <a:p>
            <a:pPr marL="285750" indent="-285750">
              <a:buFont typeface="Arial" panose="020B0604020202020204" pitchFamily="34" charset="0"/>
              <a:buChar char="•"/>
            </a:pPr>
            <a:r>
              <a:rPr lang="en-US" sz="3600" dirty="0"/>
              <a:t>Cloud Storage Security</a:t>
            </a:r>
          </a:p>
          <a:p>
            <a:pPr marL="285750" indent="-285750">
              <a:buFont typeface="Arial" panose="020B0604020202020204" pitchFamily="34" charset="0"/>
              <a:buChar char="•"/>
            </a:pPr>
            <a:r>
              <a:rPr lang="en-US" sz="3600" dirty="0">
                <a:solidFill>
                  <a:srgbClr val="FF0000"/>
                </a:solidFill>
              </a:rPr>
              <a:t>Cloud Application Security and Access Control</a:t>
            </a:r>
          </a:p>
          <a:p>
            <a:pPr marL="285750" indent="-285750">
              <a:buFont typeface="Arial" panose="020B0604020202020204" pitchFamily="34" charset="0"/>
              <a:buChar char="•"/>
            </a:pPr>
            <a:r>
              <a:rPr lang="en-US" sz="3600" dirty="0"/>
              <a:t>Introduction to Internet of Things</a:t>
            </a:r>
          </a:p>
          <a:p>
            <a:pPr marL="285750" indent="-285750">
              <a:buFont typeface="Arial" panose="020B0604020202020204" pitchFamily="34" charset="0"/>
              <a:buChar char="•"/>
            </a:pPr>
            <a:r>
              <a:rPr lang="en-US" sz="3600" dirty="0"/>
              <a:t>IoT Security and Cloud</a:t>
            </a:r>
          </a:p>
        </p:txBody>
      </p:sp>
    </p:spTree>
    <p:extLst>
      <p:ext uri="{BB962C8B-B14F-4D97-AF65-F5344CB8AC3E}">
        <p14:creationId xmlns:p14="http://schemas.microsoft.com/office/powerpoint/2010/main" val="3050537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93CC86-5935-C185-D1E2-5F94C57B08DC}"/>
              </a:ext>
            </a:extLst>
          </p:cNvPr>
          <p:cNvPicPr>
            <a:picLocks noChangeAspect="1"/>
          </p:cNvPicPr>
          <p:nvPr/>
        </p:nvPicPr>
        <p:blipFill>
          <a:blip r:embed="rId2"/>
          <a:stretch>
            <a:fillRect/>
          </a:stretch>
        </p:blipFill>
        <p:spPr>
          <a:xfrm>
            <a:off x="387045" y="342863"/>
            <a:ext cx="11417909" cy="6172274"/>
          </a:xfrm>
          <a:prstGeom prst="rect">
            <a:avLst/>
          </a:prstGeom>
        </p:spPr>
      </p:pic>
      <p:sp>
        <p:nvSpPr>
          <p:cNvPr id="3" name="Slide Number Placeholder 2">
            <a:extLst>
              <a:ext uri="{FF2B5EF4-FFF2-40B4-BE49-F238E27FC236}">
                <a16:creationId xmlns:a16="http://schemas.microsoft.com/office/drawing/2014/main" id="{55D340D3-6577-2610-AB31-36AA84394D38}"/>
              </a:ext>
            </a:extLst>
          </p:cNvPr>
          <p:cNvSpPr>
            <a:spLocks noGrp="1"/>
          </p:cNvSpPr>
          <p:nvPr>
            <p:ph type="sldNum" sz="quarter" idx="2"/>
          </p:nvPr>
        </p:nvSpPr>
        <p:spPr/>
        <p:txBody>
          <a:bodyPr/>
          <a:lstStyle/>
          <a:p>
            <a:fld id="{86CB4B4D-7CA3-9044-876B-883B54F8677D}" type="slidenum">
              <a:rPr lang="en-US" smtClean="0"/>
              <a:t>36</a:t>
            </a:fld>
            <a:endParaRPr lang="en-US"/>
          </a:p>
        </p:txBody>
      </p:sp>
    </p:spTree>
    <p:extLst>
      <p:ext uri="{BB962C8B-B14F-4D97-AF65-F5344CB8AC3E}">
        <p14:creationId xmlns:p14="http://schemas.microsoft.com/office/powerpoint/2010/main" val="242712625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5352E3-E42B-4BED-AA61-6565B5B50CEF}"/>
              </a:ext>
            </a:extLst>
          </p:cNvPr>
          <p:cNvPicPr>
            <a:picLocks noChangeAspect="1"/>
          </p:cNvPicPr>
          <p:nvPr/>
        </p:nvPicPr>
        <p:blipFill>
          <a:blip r:embed="rId2"/>
          <a:stretch>
            <a:fillRect/>
          </a:stretch>
        </p:blipFill>
        <p:spPr>
          <a:xfrm>
            <a:off x="0" y="67839"/>
            <a:ext cx="12192000" cy="6722321"/>
          </a:xfrm>
          <a:prstGeom prst="rect">
            <a:avLst/>
          </a:prstGeom>
        </p:spPr>
      </p:pic>
      <p:sp>
        <p:nvSpPr>
          <p:cNvPr id="3" name="Slide Number Placeholder 2">
            <a:extLst>
              <a:ext uri="{FF2B5EF4-FFF2-40B4-BE49-F238E27FC236}">
                <a16:creationId xmlns:a16="http://schemas.microsoft.com/office/drawing/2014/main" id="{6173FE06-3FDD-7157-56A9-57B6973E70A5}"/>
              </a:ext>
            </a:extLst>
          </p:cNvPr>
          <p:cNvSpPr>
            <a:spLocks noGrp="1"/>
          </p:cNvSpPr>
          <p:nvPr>
            <p:ph type="sldNum" sz="quarter" idx="2"/>
          </p:nvPr>
        </p:nvSpPr>
        <p:spPr/>
        <p:txBody>
          <a:bodyPr/>
          <a:lstStyle/>
          <a:p>
            <a:fld id="{86CB4B4D-7CA3-9044-876B-883B54F8677D}" type="slidenum">
              <a:rPr lang="en-US" smtClean="0"/>
              <a:t>37</a:t>
            </a:fld>
            <a:endParaRPr lang="en-US"/>
          </a:p>
        </p:txBody>
      </p:sp>
    </p:spTree>
    <p:extLst>
      <p:ext uri="{BB962C8B-B14F-4D97-AF65-F5344CB8AC3E}">
        <p14:creationId xmlns:p14="http://schemas.microsoft.com/office/powerpoint/2010/main" val="209805222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8A0FB9-3512-0E72-75F6-4B45D0CBDD04}"/>
              </a:ext>
            </a:extLst>
          </p:cNvPr>
          <p:cNvPicPr>
            <a:picLocks noChangeAspect="1"/>
          </p:cNvPicPr>
          <p:nvPr/>
        </p:nvPicPr>
        <p:blipFill>
          <a:blip r:embed="rId2"/>
          <a:stretch>
            <a:fillRect/>
          </a:stretch>
        </p:blipFill>
        <p:spPr>
          <a:xfrm>
            <a:off x="8180" y="0"/>
            <a:ext cx="12175640" cy="6858000"/>
          </a:xfrm>
          <a:prstGeom prst="rect">
            <a:avLst/>
          </a:prstGeom>
        </p:spPr>
      </p:pic>
      <p:sp>
        <p:nvSpPr>
          <p:cNvPr id="4" name="Slide Number Placeholder 3">
            <a:extLst>
              <a:ext uri="{FF2B5EF4-FFF2-40B4-BE49-F238E27FC236}">
                <a16:creationId xmlns:a16="http://schemas.microsoft.com/office/drawing/2014/main" id="{AEFA5EE4-962C-89D5-B647-6A4477D95839}"/>
              </a:ext>
            </a:extLst>
          </p:cNvPr>
          <p:cNvSpPr>
            <a:spLocks noGrp="1"/>
          </p:cNvSpPr>
          <p:nvPr>
            <p:ph type="sldNum" sz="quarter" idx="2"/>
          </p:nvPr>
        </p:nvSpPr>
        <p:spPr/>
        <p:txBody>
          <a:bodyPr/>
          <a:lstStyle/>
          <a:p>
            <a:fld id="{86CB4B4D-7CA3-9044-876B-883B54F8677D}" type="slidenum">
              <a:rPr lang="en-US" smtClean="0"/>
              <a:t>38</a:t>
            </a:fld>
            <a:endParaRPr lang="en-US"/>
          </a:p>
        </p:txBody>
      </p:sp>
    </p:spTree>
    <p:extLst>
      <p:ext uri="{BB962C8B-B14F-4D97-AF65-F5344CB8AC3E}">
        <p14:creationId xmlns:p14="http://schemas.microsoft.com/office/powerpoint/2010/main" val="172821099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3CC7F5-7D50-5591-E356-656084136C68}"/>
              </a:ext>
            </a:extLst>
          </p:cNvPr>
          <p:cNvPicPr>
            <a:picLocks noChangeAspect="1"/>
          </p:cNvPicPr>
          <p:nvPr/>
        </p:nvPicPr>
        <p:blipFill>
          <a:blip r:embed="rId2"/>
          <a:stretch>
            <a:fillRect/>
          </a:stretch>
        </p:blipFill>
        <p:spPr>
          <a:xfrm>
            <a:off x="11650" y="0"/>
            <a:ext cx="12168699" cy="6858000"/>
          </a:xfrm>
          <a:prstGeom prst="rect">
            <a:avLst/>
          </a:prstGeom>
        </p:spPr>
      </p:pic>
      <p:sp>
        <p:nvSpPr>
          <p:cNvPr id="3" name="Slide Number Placeholder 2">
            <a:extLst>
              <a:ext uri="{FF2B5EF4-FFF2-40B4-BE49-F238E27FC236}">
                <a16:creationId xmlns:a16="http://schemas.microsoft.com/office/drawing/2014/main" id="{2A60CCF5-B4F0-C713-AED0-C74416D82E89}"/>
              </a:ext>
            </a:extLst>
          </p:cNvPr>
          <p:cNvSpPr>
            <a:spLocks noGrp="1"/>
          </p:cNvSpPr>
          <p:nvPr>
            <p:ph type="sldNum" sz="quarter" idx="2"/>
          </p:nvPr>
        </p:nvSpPr>
        <p:spPr/>
        <p:txBody>
          <a:bodyPr/>
          <a:lstStyle/>
          <a:p>
            <a:fld id="{86CB4B4D-7CA3-9044-876B-883B54F8677D}" type="slidenum">
              <a:rPr lang="en-US" smtClean="0"/>
              <a:t>39</a:t>
            </a:fld>
            <a:endParaRPr lang="en-US"/>
          </a:p>
        </p:txBody>
      </p:sp>
    </p:spTree>
    <p:extLst>
      <p:ext uri="{BB962C8B-B14F-4D97-AF65-F5344CB8AC3E}">
        <p14:creationId xmlns:p14="http://schemas.microsoft.com/office/powerpoint/2010/main" val="13670968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 name="Shape 969"/>
          <p:cNvSpPr/>
          <p:nvPr/>
        </p:nvSpPr>
        <p:spPr>
          <a:xfrm>
            <a:off x="63500" y="1246506"/>
            <a:ext cx="12065000" cy="5140391"/>
          </a:xfrm>
          <a:prstGeom prst="rect">
            <a:avLst/>
          </a:prstGeom>
          <a:solidFill>
            <a:schemeClr val="bg1"/>
          </a:solidFill>
          <a:ln w="12700">
            <a:miter lim="400000"/>
          </a:ln>
        </p:spPr>
        <p:txBody>
          <a:bodyPr lIns="25400" tIns="25400" rIns="25400" bIns="25400" anchor="ctr"/>
          <a:lstStyle/>
          <a:p>
            <a:pPr algn="ctr">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dirty="0"/>
          </a:p>
        </p:txBody>
      </p:sp>
      <p:sp>
        <p:nvSpPr>
          <p:cNvPr id="972" name="Shape 972"/>
          <p:cNvSpPr/>
          <p:nvPr/>
        </p:nvSpPr>
        <p:spPr>
          <a:xfrm>
            <a:off x="560144" y="191562"/>
            <a:ext cx="9048750" cy="605294"/>
          </a:xfrm>
          <a:prstGeom prst="rect">
            <a:avLst/>
          </a:prstGeom>
          <a:ln w="12700">
            <a:miter lim="400000"/>
          </a:ln>
        </p:spPr>
        <p:txBody>
          <a:bodyPr lIns="25400" tIns="25400" rIns="25400" bIns="25400" anchor="b">
            <a:spAutoFit/>
          </a:bodyPr>
          <a:lstStyle>
            <a:lvl1pPr>
              <a:defRPr sz="5000" spc="750"/>
            </a:lvl1pPr>
          </a:lstStyle>
          <a:p>
            <a:r>
              <a:rPr lang="en-US" altLang="zh-CN" sz="3600" dirty="0">
                <a:latin typeface="+mj-lt"/>
              </a:rPr>
              <a:t>The Story of Amazon EC2</a:t>
            </a:r>
            <a:endParaRPr lang="en-US" sz="3600" dirty="0">
              <a:latin typeface="+mj-lt"/>
            </a:endParaRPr>
          </a:p>
        </p:txBody>
      </p:sp>
      <p:sp>
        <p:nvSpPr>
          <p:cNvPr id="985" name="Shape 985"/>
          <p:cNvSpPr/>
          <p:nvPr/>
        </p:nvSpPr>
        <p:spPr>
          <a:xfrm>
            <a:off x="12065000" y="952500"/>
            <a:ext cx="127000" cy="5905501"/>
          </a:xfrm>
          <a:prstGeom prst="rect">
            <a:avLst/>
          </a:prstGeom>
          <a:solidFill>
            <a:srgbClr val="00AAD7"/>
          </a:solidFill>
          <a:ln w="12700">
            <a:miter lim="400000"/>
          </a:ln>
        </p:spPr>
        <p:txBody>
          <a:bodyPr lIns="25400" tIns="25400" rIns="25400" bIns="25400" anchor="ctr"/>
          <a:lstStyle/>
          <a:p>
            <a:pPr algn="ctr">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6288" r="2172" b="2"/>
          <a:stretch>
            <a:fillRect/>
          </a:stretch>
        </p:blipFill>
        <p:spPr>
          <a:xfrm>
            <a:off x="6524708" y="2134959"/>
            <a:ext cx="5416385" cy="3712801"/>
          </a:xfrm>
          <a:prstGeom prst="rect">
            <a:avLst/>
          </a:prstGeom>
        </p:spPr>
      </p:pic>
      <p:sp>
        <p:nvSpPr>
          <p:cNvPr id="8" name="Shape 982"/>
          <p:cNvSpPr/>
          <p:nvPr/>
        </p:nvSpPr>
        <p:spPr>
          <a:xfrm>
            <a:off x="63500" y="1246506"/>
            <a:ext cx="6461208" cy="5012911"/>
          </a:xfrm>
          <a:prstGeom prst="rect">
            <a:avLst/>
          </a:prstGeom>
          <a:ln w="12700">
            <a:miter lim="400000"/>
          </a:ln>
        </p:spPr>
        <p:txBody>
          <a:bodyPr wrap="square" lIns="25400" tIns="25400" rIns="25400" bIns="25400">
            <a:spAutoFit/>
          </a:bodyPr>
          <a:lstStyle>
            <a:lvl1pPr>
              <a:lnSpc>
                <a:spcPct val="120000"/>
              </a:lnSpc>
              <a:defRPr sz="2000" cap="none" spc="200">
                <a:latin typeface="Arial" panose="020B0604020202020204"/>
                <a:ea typeface="Arial" panose="020B0604020202020204"/>
                <a:cs typeface="Arial" panose="020B0604020202020204"/>
                <a:sym typeface="Arial" panose="020B0604020202020204"/>
              </a:defRPr>
            </a:lvl1pPr>
          </a:lstStyle>
          <a:p>
            <a:pPr lvl="0"/>
            <a:r>
              <a:rPr lang="en-US" altLang="zh-CN" b="1" spc="150" dirty="0">
                <a:latin typeface="Times New Roman" panose="02020603050405020304" pitchFamily="18" charset="0"/>
                <a:ea typeface="Open Sans" panose="020B0606030504020204" pitchFamily="34" charset="0"/>
                <a:cs typeface="Times New Roman" panose="02020603050405020304" pitchFamily="18" charset="0"/>
              </a:rPr>
              <a:t>Amazon wanted to utilize their resources more efficiently</a:t>
            </a:r>
          </a:p>
          <a:p>
            <a:pPr marL="320040" indent="-171450">
              <a:spcAft>
                <a:spcPts val="900"/>
              </a:spcAft>
              <a:buFont typeface="Arial" panose="020B0604020202020204" pitchFamily="34" charset="0"/>
              <a:buChar char="•"/>
            </a:pPr>
            <a:r>
              <a:rPr lang="en-US" altLang="zh-CN" sz="1800" spc="150" dirty="0">
                <a:latin typeface="Times New Roman" panose="02020603050405020304" pitchFamily="18" charset="0"/>
                <a:ea typeface="Open Sans" panose="020B0606030504020204" pitchFamily="34" charset="0"/>
                <a:cs typeface="Times New Roman" panose="02020603050405020304" pitchFamily="18" charset="0"/>
              </a:rPr>
              <a:t>So that developers wouldn't need to procure hardware</a:t>
            </a:r>
          </a:p>
          <a:p>
            <a:pPr lvl="0"/>
            <a:r>
              <a:rPr lang="en-US" altLang="zh-CN" b="1" spc="150" dirty="0">
                <a:latin typeface="Times New Roman" panose="02020603050405020304" pitchFamily="18" charset="0"/>
                <a:ea typeface="Open Sans" panose="020B0606030504020204" pitchFamily="34" charset="0"/>
                <a:cs typeface="Times New Roman" panose="02020603050405020304" pitchFamily="18" charset="0"/>
              </a:rPr>
              <a:t>Cloud means they didn't need to provision dedicated resource capacity for each type of system </a:t>
            </a:r>
            <a:endParaRPr lang="en-US" b="1" spc="150" dirty="0">
              <a:latin typeface="Times New Roman" panose="02020603050405020304" pitchFamily="18" charset="0"/>
              <a:ea typeface="Open Sans" panose="020B0606030504020204" pitchFamily="34" charset="0"/>
              <a:cs typeface="Times New Roman" panose="02020603050405020304" pitchFamily="18" charset="0"/>
            </a:endParaRPr>
          </a:p>
          <a:p>
            <a:pPr marL="320040" indent="-171450">
              <a:buFont typeface="Arial" panose="020B0604020202020204" pitchFamily="34" charset="0"/>
              <a:buChar char="•"/>
            </a:pPr>
            <a:r>
              <a:rPr lang="en-US" altLang="zh-CN" sz="1800" spc="150" dirty="0">
                <a:latin typeface="Times New Roman" panose="02020603050405020304" pitchFamily="18" charset="0"/>
                <a:ea typeface="Open Sans" panose="020B0606030504020204" pitchFamily="34" charset="0"/>
                <a:cs typeface="Times New Roman" panose="02020603050405020304" pitchFamily="18" charset="0"/>
              </a:rPr>
              <a:t>They just needed to pull from the resource pool</a:t>
            </a:r>
          </a:p>
          <a:p>
            <a:pPr marL="320040" indent="-171450">
              <a:buFont typeface="Arial" panose="020B0604020202020204" pitchFamily="34" charset="0"/>
              <a:buChar char="•"/>
            </a:pPr>
            <a:r>
              <a:rPr lang="en-US" altLang="zh-CN" sz="1800" spc="150" dirty="0">
                <a:latin typeface="Times New Roman" panose="02020603050405020304" pitchFamily="18" charset="0"/>
                <a:ea typeface="Open Sans" panose="020B0606030504020204" pitchFamily="34" charset="0"/>
                <a:cs typeface="Times New Roman" panose="02020603050405020304" pitchFamily="18" charset="0"/>
              </a:rPr>
              <a:t>Still, there was a need for sufficient peak capacity (such as during holidays), so a large amount of hardware wasn't in use every day.</a:t>
            </a:r>
            <a:endParaRPr lang="en-US" sz="1800" spc="150" dirty="0">
              <a:latin typeface="Times New Roman" panose="02020603050405020304" pitchFamily="18" charset="0"/>
              <a:ea typeface="Open Sans" panose="020B0606030504020204" pitchFamily="34" charset="0"/>
              <a:cs typeface="Times New Roman" panose="02020603050405020304" pitchFamily="18" charset="0"/>
            </a:endParaRPr>
          </a:p>
          <a:p>
            <a:pPr lvl="0"/>
            <a:r>
              <a:rPr lang="en-US" altLang="zh-CN" b="1" spc="150" dirty="0">
                <a:latin typeface="Times New Roman" panose="02020603050405020304" pitchFamily="18" charset="0"/>
                <a:ea typeface="Open Sans" panose="020B0606030504020204" pitchFamily="34" charset="0"/>
                <a:cs typeface="Times New Roman" panose="02020603050405020304" pitchFamily="18" charset="0"/>
              </a:rPr>
              <a:t>Renting out spare capacity (EC2)</a:t>
            </a:r>
          </a:p>
          <a:p>
            <a:pPr marL="320040" indent="-171450">
              <a:buFont typeface="Arial" panose="020B0604020202020204" pitchFamily="34" charset="0"/>
              <a:buChar char="•"/>
              <a:tabLst>
                <a:tab pos="137160" algn="l"/>
                <a:tab pos="320040" algn="l"/>
              </a:tabLst>
            </a:pPr>
            <a:r>
              <a:rPr lang="en-US" altLang="zh-CN" sz="1800" spc="150" dirty="0">
                <a:latin typeface="Times New Roman" panose="02020603050405020304" pitchFamily="18" charset="0"/>
                <a:ea typeface="Open Sans" panose="020B0606030504020204" pitchFamily="34" charset="0"/>
                <a:cs typeface="Times New Roman" panose="02020603050405020304" pitchFamily="18" charset="0"/>
              </a:rPr>
              <a:t>The public AWS is a separate project, not leasing core capabilities, but all of Amazon's business runs on top of it</a:t>
            </a:r>
            <a:endParaRPr lang="en-US" sz="1800" spc="15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0920E94A-F654-53C2-7A5B-7CAB6987B187}"/>
              </a:ext>
            </a:extLst>
          </p:cNvPr>
          <p:cNvSpPr>
            <a:spLocks noGrp="1"/>
          </p:cNvSpPr>
          <p:nvPr>
            <p:ph type="sldNum" sz="quarter" idx="2"/>
          </p:nvPr>
        </p:nvSpPr>
        <p:spPr/>
        <p:txBody>
          <a:bodyPr/>
          <a:lstStyle/>
          <a:p>
            <a:fld id="{86CB4B4D-7CA3-9044-876B-883B54F8677D}" type="slidenum">
              <a:rPr lang="en-US" smtClean="0"/>
              <a:t>4</a:t>
            </a:fld>
            <a:endParaRPr lang="en-US"/>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3F96F7-317B-B402-E77E-D0EE222203C4}"/>
              </a:ext>
            </a:extLst>
          </p:cNvPr>
          <p:cNvPicPr>
            <a:picLocks noChangeAspect="1"/>
          </p:cNvPicPr>
          <p:nvPr/>
        </p:nvPicPr>
        <p:blipFill>
          <a:blip r:embed="rId2"/>
          <a:stretch>
            <a:fillRect/>
          </a:stretch>
        </p:blipFill>
        <p:spPr>
          <a:xfrm>
            <a:off x="3162268" y="414068"/>
            <a:ext cx="5867463" cy="2784356"/>
          </a:xfrm>
          <a:prstGeom prst="rect">
            <a:avLst/>
          </a:prstGeom>
        </p:spPr>
      </p:pic>
      <p:pic>
        <p:nvPicPr>
          <p:cNvPr id="6" name="Picture 5">
            <a:extLst>
              <a:ext uri="{FF2B5EF4-FFF2-40B4-BE49-F238E27FC236}">
                <a16:creationId xmlns:a16="http://schemas.microsoft.com/office/drawing/2014/main" id="{18166647-9825-A4BF-EDCD-D0688C57236D}"/>
              </a:ext>
            </a:extLst>
          </p:cNvPr>
          <p:cNvPicPr>
            <a:picLocks noChangeAspect="1"/>
          </p:cNvPicPr>
          <p:nvPr/>
        </p:nvPicPr>
        <p:blipFill>
          <a:blip r:embed="rId3"/>
          <a:stretch>
            <a:fillRect/>
          </a:stretch>
        </p:blipFill>
        <p:spPr>
          <a:xfrm>
            <a:off x="624696" y="3429000"/>
            <a:ext cx="5715000" cy="3009900"/>
          </a:xfrm>
          <a:prstGeom prst="rect">
            <a:avLst/>
          </a:prstGeom>
        </p:spPr>
      </p:pic>
      <p:pic>
        <p:nvPicPr>
          <p:cNvPr id="7" name="Picture 6">
            <a:extLst>
              <a:ext uri="{FF2B5EF4-FFF2-40B4-BE49-F238E27FC236}">
                <a16:creationId xmlns:a16="http://schemas.microsoft.com/office/drawing/2014/main" id="{1CEA2529-D243-DFC5-D44B-313BDF367CCB}"/>
              </a:ext>
            </a:extLst>
          </p:cNvPr>
          <p:cNvPicPr>
            <a:picLocks noChangeAspect="1"/>
          </p:cNvPicPr>
          <p:nvPr/>
        </p:nvPicPr>
        <p:blipFill>
          <a:blip r:embed="rId4"/>
          <a:stretch>
            <a:fillRect/>
          </a:stretch>
        </p:blipFill>
        <p:spPr>
          <a:xfrm>
            <a:off x="6692342" y="3429000"/>
            <a:ext cx="5235115" cy="3429000"/>
          </a:xfrm>
          <a:prstGeom prst="rect">
            <a:avLst/>
          </a:prstGeom>
        </p:spPr>
      </p:pic>
      <p:sp>
        <p:nvSpPr>
          <p:cNvPr id="8" name="Slide Number Placeholder 7">
            <a:extLst>
              <a:ext uri="{FF2B5EF4-FFF2-40B4-BE49-F238E27FC236}">
                <a16:creationId xmlns:a16="http://schemas.microsoft.com/office/drawing/2014/main" id="{EEF73BB6-D70D-575A-2C35-7452EE56E45A}"/>
              </a:ext>
            </a:extLst>
          </p:cNvPr>
          <p:cNvSpPr>
            <a:spLocks noGrp="1"/>
          </p:cNvSpPr>
          <p:nvPr>
            <p:ph type="sldNum" sz="quarter" idx="2"/>
          </p:nvPr>
        </p:nvSpPr>
        <p:spPr/>
        <p:txBody>
          <a:bodyPr/>
          <a:lstStyle/>
          <a:p>
            <a:fld id="{86CB4B4D-7CA3-9044-876B-883B54F8677D}" type="slidenum">
              <a:rPr lang="en-US" smtClean="0"/>
              <a:t>40</a:t>
            </a:fld>
            <a:endParaRPr lang="en-US"/>
          </a:p>
        </p:txBody>
      </p:sp>
    </p:spTree>
    <p:extLst>
      <p:ext uri="{BB962C8B-B14F-4D97-AF65-F5344CB8AC3E}">
        <p14:creationId xmlns:p14="http://schemas.microsoft.com/office/powerpoint/2010/main" val="266564473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905754-D5DA-44C1-FBE1-F2D500F36CDB}"/>
              </a:ext>
            </a:extLst>
          </p:cNvPr>
          <p:cNvPicPr>
            <a:picLocks noChangeAspect="1"/>
          </p:cNvPicPr>
          <p:nvPr/>
        </p:nvPicPr>
        <p:blipFill>
          <a:blip r:embed="rId2"/>
          <a:stretch>
            <a:fillRect/>
          </a:stretch>
        </p:blipFill>
        <p:spPr>
          <a:xfrm>
            <a:off x="0" y="4791"/>
            <a:ext cx="12192000" cy="6848417"/>
          </a:xfrm>
          <a:prstGeom prst="rect">
            <a:avLst/>
          </a:prstGeom>
        </p:spPr>
      </p:pic>
      <p:sp>
        <p:nvSpPr>
          <p:cNvPr id="4" name="Slide Number Placeholder 3">
            <a:extLst>
              <a:ext uri="{FF2B5EF4-FFF2-40B4-BE49-F238E27FC236}">
                <a16:creationId xmlns:a16="http://schemas.microsoft.com/office/drawing/2014/main" id="{20107DD9-52C9-9A4B-9919-43582F4F32DC}"/>
              </a:ext>
            </a:extLst>
          </p:cNvPr>
          <p:cNvSpPr>
            <a:spLocks noGrp="1"/>
          </p:cNvSpPr>
          <p:nvPr>
            <p:ph type="sldNum" sz="quarter" idx="2"/>
          </p:nvPr>
        </p:nvSpPr>
        <p:spPr/>
        <p:txBody>
          <a:bodyPr/>
          <a:lstStyle/>
          <a:p>
            <a:fld id="{86CB4B4D-7CA3-9044-876B-883B54F8677D}" type="slidenum">
              <a:rPr lang="en-US" smtClean="0"/>
              <a:t>41</a:t>
            </a:fld>
            <a:endParaRPr lang="en-US"/>
          </a:p>
        </p:txBody>
      </p:sp>
    </p:spTree>
    <p:extLst>
      <p:ext uri="{BB962C8B-B14F-4D97-AF65-F5344CB8AC3E}">
        <p14:creationId xmlns:p14="http://schemas.microsoft.com/office/powerpoint/2010/main" val="16525724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AAE10-AC41-4204-9F7F-9B66DE6D6F7E}"/>
              </a:ext>
            </a:extLst>
          </p:cNvPr>
          <p:cNvSpPr>
            <a:spLocks noGrp="1"/>
          </p:cNvSpPr>
          <p:nvPr>
            <p:ph type="sldNum" sz="quarter" idx="12"/>
          </p:nvPr>
        </p:nvSpPr>
        <p:spPr/>
        <p:txBody>
          <a:bodyPr/>
          <a:lstStyle/>
          <a:p>
            <a:fld id="{19A1A663-AB5A-1C46-BB3F-DC91B87E1671}" type="slidenum">
              <a:rPr lang="en-US" smtClean="0"/>
              <a:pPr/>
              <a:t>42</a:t>
            </a:fld>
            <a:endParaRPr lang="en-US" dirty="0"/>
          </a:p>
        </p:txBody>
      </p:sp>
      <p:sp>
        <p:nvSpPr>
          <p:cNvPr id="3" name="Text Placeholder 2">
            <a:extLst>
              <a:ext uri="{FF2B5EF4-FFF2-40B4-BE49-F238E27FC236}">
                <a16:creationId xmlns:a16="http://schemas.microsoft.com/office/drawing/2014/main" id="{9B939404-9D34-18F4-9D95-C4281E2746EB}"/>
              </a:ext>
            </a:extLst>
          </p:cNvPr>
          <p:cNvSpPr>
            <a:spLocks noGrp="1"/>
          </p:cNvSpPr>
          <p:nvPr>
            <p:ph type="body" sz="quarter" idx="10"/>
          </p:nvPr>
        </p:nvSpPr>
        <p:spPr/>
        <p:txBody>
          <a:bodyPr/>
          <a:lstStyle/>
          <a:p>
            <a:r>
              <a:rPr lang="en-US" sz="3200" dirty="0"/>
              <a:t>Module 5 – Cloud and IoT Security</a:t>
            </a:r>
          </a:p>
          <a:p>
            <a:endParaRPr lang="en-US" dirty="0"/>
          </a:p>
        </p:txBody>
      </p:sp>
      <p:sp>
        <p:nvSpPr>
          <p:cNvPr id="5" name="TextBox 4">
            <a:extLst>
              <a:ext uri="{FF2B5EF4-FFF2-40B4-BE49-F238E27FC236}">
                <a16:creationId xmlns:a16="http://schemas.microsoft.com/office/drawing/2014/main" id="{ACDB613D-D509-BE18-749F-9E8A5481C2FC}"/>
              </a:ext>
            </a:extLst>
          </p:cNvPr>
          <p:cNvSpPr txBox="1"/>
          <p:nvPr/>
        </p:nvSpPr>
        <p:spPr>
          <a:xfrm>
            <a:off x="6388360" y="300271"/>
            <a:ext cx="5523722" cy="6186309"/>
          </a:xfrm>
          <a:prstGeom prst="rect">
            <a:avLst/>
          </a:prstGeom>
          <a:noFill/>
        </p:spPr>
        <p:txBody>
          <a:bodyPr wrap="square">
            <a:spAutoFit/>
          </a:bodyPr>
          <a:lstStyle/>
          <a:p>
            <a:pPr marL="285750" indent="-285750">
              <a:buFont typeface="Arial" panose="020B0604020202020204" pitchFamily="34" charset="0"/>
              <a:buChar char="•"/>
            </a:pPr>
            <a:r>
              <a:rPr lang="en-US" sz="3600" dirty="0"/>
              <a:t>Introduction to Cloud Computing</a:t>
            </a:r>
          </a:p>
          <a:p>
            <a:pPr marL="285750" indent="-285750">
              <a:buFont typeface="Arial" panose="020B0604020202020204" pitchFamily="34" charset="0"/>
              <a:buChar char="•"/>
            </a:pPr>
            <a:r>
              <a:rPr lang="en-US" sz="3600" dirty="0"/>
              <a:t>Security on Cloud Services</a:t>
            </a:r>
          </a:p>
          <a:p>
            <a:pPr marL="285750" indent="-285750">
              <a:buFont typeface="Arial" panose="020B0604020202020204" pitchFamily="34" charset="0"/>
              <a:buChar char="•"/>
            </a:pPr>
            <a:r>
              <a:rPr lang="en-US" sz="3600" dirty="0"/>
              <a:t>Cloud Storage Security</a:t>
            </a:r>
          </a:p>
          <a:p>
            <a:pPr marL="285750" indent="-285750">
              <a:buFont typeface="Arial" panose="020B0604020202020204" pitchFamily="34" charset="0"/>
              <a:buChar char="•"/>
            </a:pPr>
            <a:r>
              <a:rPr lang="en-US" sz="3600" dirty="0"/>
              <a:t>Cloud Application Security and Access Control</a:t>
            </a:r>
          </a:p>
          <a:p>
            <a:pPr marL="285750" indent="-285750">
              <a:buFont typeface="Arial" panose="020B0604020202020204" pitchFamily="34" charset="0"/>
              <a:buChar char="•"/>
            </a:pPr>
            <a:r>
              <a:rPr lang="en-US" sz="3600" dirty="0">
                <a:solidFill>
                  <a:srgbClr val="FF0000"/>
                </a:solidFill>
              </a:rPr>
              <a:t>Introduction to Internet of Things</a:t>
            </a:r>
          </a:p>
          <a:p>
            <a:pPr marL="285750" indent="-285750">
              <a:buFont typeface="Arial" panose="020B0604020202020204" pitchFamily="34" charset="0"/>
              <a:buChar char="•"/>
            </a:pPr>
            <a:r>
              <a:rPr lang="en-US" sz="3600" dirty="0"/>
              <a:t>IoT Security and Cloud</a:t>
            </a:r>
          </a:p>
        </p:txBody>
      </p:sp>
    </p:spTree>
    <p:extLst>
      <p:ext uri="{BB962C8B-B14F-4D97-AF65-F5344CB8AC3E}">
        <p14:creationId xmlns:p14="http://schemas.microsoft.com/office/powerpoint/2010/main" val="840370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D48334-B6AA-F814-B28D-3C83E08D80A3}"/>
              </a:ext>
            </a:extLst>
          </p:cNvPr>
          <p:cNvSpPr>
            <a:spLocks noGrp="1"/>
          </p:cNvSpPr>
          <p:nvPr>
            <p:ph type="body" sz="quarter" idx="13"/>
          </p:nvPr>
        </p:nvSpPr>
        <p:spPr/>
        <p:txBody>
          <a:bodyPr/>
          <a:lstStyle/>
          <a:p>
            <a:r>
              <a:rPr lang="en-US" dirty="0"/>
              <a:t>Related Technologies</a:t>
            </a:r>
            <a:br>
              <a:rPr lang="en-US" dirty="0"/>
            </a:br>
            <a:r>
              <a:rPr lang="en-US" dirty="0"/>
              <a:t>Introduction</a:t>
            </a:r>
          </a:p>
        </p:txBody>
      </p:sp>
      <p:sp>
        <p:nvSpPr>
          <p:cNvPr id="4" name="Slide Number Placeholder 3">
            <a:extLst>
              <a:ext uri="{FF2B5EF4-FFF2-40B4-BE49-F238E27FC236}">
                <a16:creationId xmlns:a16="http://schemas.microsoft.com/office/drawing/2014/main" id="{1CDB7A0C-EAB9-C42E-54EB-ED56F1CC8A26}"/>
              </a:ext>
            </a:extLst>
          </p:cNvPr>
          <p:cNvSpPr>
            <a:spLocks noGrp="1"/>
          </p:cNvSpPr>
          <p:nvPr>
            <p:ph type="sldNum" sz="quarter" idx="12"/>
          </p:nvPr>
        </p:nvSpPr>
        <p:spPr/>
        <p:txBody>
          <a:bodyPr/>
          <a:lstStyle/>
          <a:p>
            <a:fld id="{19A1A663-AB5A-1C46-BB3F-DC91B87E1671}" type="slidenum">
              <a:rPr lang="en-US" smtClean="0"/>
              <a:pPr/>
              <a:t>43</a:t>
            </a:fld>
            <a:endParaRPr lang="en-US" dirty="0"/>
          </a:p>
        </p:txBody>
      </p:sp>
    </p:spTree>
    <p:extLst>
      <p:ext uri="{BB962C8B-B14F-4D97-AF65-F5344CB8AC3E}">
        <p14:creationId xmlns:p14="http://schemas.microsoft.com/office/powerpoint/2010/main" val="1263147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89EF6F-9713-9F47-5296-BB2FE6A378DC}"/>
              </a:ext>
            </a:extLst>
          </p:cNvPr>
          <p:cNvSpPr>
            <a:spLocks noGrp="1"/>
          </p:cNvSpPr>
          <p:nvPr>
            <p:ph type="sldNum" sz="quarter" idx="12"/>
          </p:nvPr>
        </p:nvSpPr>
        <p:spPr/>
        <p:txBody>
          <a:bodyPr/>
          <a:lstStyle/>
          <a:p>
            <a:fld id="{19A1A663-AB5A-1C46-BB3F-DC91B87E1671}" type="slidenum">
              <a:rPr lang="en-US" smtClean="0"/>
              <a:pPr/>
              <a:t>44</a:t>
            </a:fld>
            <a:endParaRPr lang="en-US" dirty="0"/>
          </a:p>
        </p:txBody>
      </p:sp>
      <p:sp>
        <p:nvSpPr>
          <p:cNvPr id="4" name="Title 3">
            <a:extLst>
              <a:ext uri="{FF2B5EF4-FFF2-40B4-BE49-F238E27FC236}">
                <a16:creationId xmlns:a16="http://schemas.microsoft.com/office/drawing/2014/main" id="{E6B48851-084E-2A1D-BFBD-3F327DC3CCB9}"/>
              </a:ext>
            </a:extLst>
          </p:cNvPr>
          <p:cNvSpPr>
            <a:spLocks noGrp="1"/>
          </p:cNvSpPr>
          <p:nvPr>
            <p:ph type="ctrTitle"/>
          </p:nvPr>
        </p:nvSpPr>
        <p:spPr/>
        <p:txBody>
          <a:bodyPr/>
          <a:lstStyle/>
          <a:p>
            <a:endParaRPr lang="en-US"/>
          </a:p>
        </p:txBody>
      </p:sp>
      <p:sp>
        <p:nvSpPr>
          <p:cNvPr id="5" name="Content Placeholder 4">
            <a:extLst>
              <a:ext uri="{FF2B5EF4-FFF2-40B4-BE49-F238E27FC236}">
                <a16:creationId xmlns:a16="http://schemas.microsoft.com/office/drawing/2014/main" id="{11A52DC3-D80D-B18A-BD83-44E7FA990029}"/>
              </a:ext>
            </a:extLst>
          </p:cNvPr>
          <p:cNvSpPr>
            <a:spLocks noGrp="1"/>
          </p:cNvSpPr>
          <p:nvPr>
            <p:ph sz="quarter" idx="10"/>
          </p:nvPr>
        </p:nvSpPr>
        <p:spPr/>
        <p:txBody>
          <a:bodyPr/>
          <a:lstStyle/>
          <a:p>
            <a:endParaRPr lang="en-US"/>
          </a:p>
        </p:txBody>
      </p:sp>
      <p:pic>
        <p:nvPicPr>
          <p:cNvPr id="7" name="Picture 6">
            <a:extLst>
              <a:ext uri="{FF2B5EF4-FFF2-40B4-BE49-F238E27FC236}">
                <a16:creationId xmlns:a16="http://schemas.microsoft.com/office/drawing/2014/main" id="{F4EB8BE5-B8F8-35C7-5C9B-54C538976C81}"/>
              </a:ext>
            </a:extLst>
          </p:cNvPr>
          <p:cNvPicPr>
            <a:picLocks noChangeAspect="1"/>
          </p:cNvPicPr>
          <p:nvPr/>
        </p:nvPicPr>
        <p:blipFill>
          <a:blip r:embed="rId2"/>
          <a:stretch>
            <a:fillRect/>
          </a:stretch>
        </p:blipFill>
        <p:spPr>
          <a:xfrm>
            <a:off x="0" y="6385"/>
            <a:ext cx="12192000" cy="6845229"/>
          </a:xfrm>
          <a:prstGeom prst="rect">
            <a:avLst/>
          </a:prstGeom>
        </p:spPr>
      </p:pic>
    </p:spTree>
    <p:extLst>
      <p:ext uri="{BB962C8B-B14F-4D97-AF65-F5344CB8AC3E}">
        <p14:creationId xmlns:p14="http://schemas.microsoft.com/office/powerpoint/2010/main" val="19283486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3D3E1E-49EE-4932-4D2B-29D49AC8F1F8}"/>
              </a:ext>
            </a:extLst>
          </p:cNvPr>
          <p:cNvSpPr>
            <a:spLocks noGrp="1"/>
          </p:cNvSpPr>
          <p:nvPr>
            <p:ph type="sldNum" sz="quarter" idx="12"/>
          </p:nvPr>
        </p:nvSpPr>
        <p:spPr/>
        <p:txBody>
          <a:bodyPr/>
          <a:lstStyle/>
          <a:p>
            <a:fld id="{19A1A663-AB5A-1C46-BB3F-DC91B87E1671}" type="slidenum">
              <a:rPr lang="en-US" smtClean="0"/>
              <a:pPr/>
              <a:t>45</a:t>
            </a:fld>
            <a:endParaRPr lang="en-US" dirty="0"/>
          </a:p>
        </p:txBody>
      </p:sp>
      <p:sp>
        <p:nvSpPr>
          <p:cNvPr id="3" name="Title 2">
            <a:extLst>
              <a:ext uri="{FF2B5EF4-FFF2-40B4-BE49-F238E27FC236}">
                <a16:creationId xmlns:a16="http://schemas.microsoft.com/office/drawing/2014/main" id="{9BD6F951-185C-0654-8374-74AFD43EB309}"/>
              </a:ext>
            </a:extLst>
          </p:cNvPr>
          <p:cNvSpPr>
            <a:spLocks noGrp="1"/>
          </p:cNvSpPr>
          <p:nvPr>
            <p:ph type="ctrTitle"/>
          </p:nvPr>
        </p:nvSpPr>
        <p:spPr/>
        <p:txBody>
          <a:bodyPr/>
          <a:lstStyle/>
          <a:p>
            <a:endParaRPr lang="en-US"/>
          </a:p>
        </p:txBody>
      </p:sp>
      <p:sp>
        <p:nvSpPr>
          <p:cNvPr id="4" name="Content Placeholder 3">
            <a:extLst>
              <a:ext uri="{FF2B5EF4-FFF2-40B4-BE49-F238E27FC236}">
                <a16:creationId xmlns:a16="http://schemas.microsoft.com/office/drawing/2014/main" id="{A67624AC-183E-89BD-E318-5DAF512914F6}"/>
              </a:ext>
            </a:extLst>
          </p:cNvPr>
          <p:cNvSpPr>
            <a:spLocks noGrp="1"/>
          </p:cNvSpPr>
          <p:nvPr>
            <p:ph sz="quarter" idx="10"/>
          </p:nvPr>
        </p:nvSpPr>
        <p:spPr/>
        <p:txBody>
          <a:bodyPr/>
          <a:lstStyle/>
          <a:p>
            <a:endParaRPr lang="en-US"/>
          </a:p>
        </p:txBody>
      </p:sp>
      <p:pic>
        <p:nvPicPr>
          <p:cNvPr id="6" name="Picture 5">
            <a:extLst>
              <a:ext uri="{FF2B5EF4-FFF2-40B4-BE49-F238E27FC236}">
                <a16:creationId xmlns:a16="http://schemas.microsoft.com/office/drawing/2014/main" id="{69E4C0DA-0EF8-B88D-BAE8-3B5AF63DC798}"/>
              </a:ext>
            </a:extLst>
          </p:cNvPr>
          <p:cNvPicPr>
            <a:picLocks noChangeAspect="1"/>
          </p:cNvPicPr>
          <p:nvPr/>
        </p:nvPicPr>
        <p:blipFill>
          <a:blip r:embed="rId2"/>
          <a:stretch>
            <a:fillRect/>
          </a:stretch>
        </p:blipFill>
        <p:spPr>
          <a:xfrm>
            <a:off x="0" y="128419"/>
            <a:ext cx="12192000" cy="6601162"/>
          </a:xfrm>
          <a:prstGeom prst="rect">
            <a:avLst/>
          </a:prstGeom>
        </p:spPr>
      </p:pic>
    </p:spTree>
    <p:extLst>
      <p:ext uri="{BB962C8B-B14F-4D97-AF65-F5344CB8AC3E}">
        <p14:creationId xmlns:p14="http://schemas.microsoft.com/office/powerpoint/2010/main" val="776708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CF2D97-49A0-F187-621B-616379CB1290}"/>
              </a:ext>
            </a:extLst>
          </p:cNvPr>
          <p:cNvSpPr>
            <a:spLocks noGrp="1"/>
          </p:cNvSpPr>
          <p:nvPr>
            <p:ph type="sldNum" sz="quarter" idx="12"/>
          </p:nvPr>
        </p:nvSpPr>
        <p:spPr/>
        <p:txBody>
          <a:bodyPr/>
          <a:lstStyle/>
          <a:p>
            <a:fld id="{19A1A663-AB5A-1C46-BB3F-DC91B87E1671}" type="slidenum">
              <a:rPr lang="en-US" smtClean="0"/>
              <a:pPr/>
              <a:t>46</a:t>
            </a:fld>
            <a:endParaRPr lang="en-US" dirty="0"/>
          </a:p>
        </p:txBody>
      </p:sp>
      <p:sp>
        <p:nvSpPr>
          <p:cNvPr id="3" name="Title 2">
            <a:extLst>
              <a:ext uri="{FF2B5EF4-FFF2-40B4-BE49-F238E27FC236}">
                <a16:creationId xmlns:a16="http://schemas.microsoft.com/office/drawing/2014/main" id="{B533E1F1-CB96-46D1-1325-850EFC566031}"/>
              </a:ext>
            </a:extLst>
          </p:cNvPr>
          <p:cNvSpPr>
            <a:spLocks noGrp="1"/>
          </p:cNvSpPr>
          <p:nvPr>
            <p:ph type="ctrTitle"/>
          </p:nvPr>
        </p:nvSpPr>
        <p:spPr/>
        <p:txBody>
          <a:bodyPr/>
          <a:lstStyle/>
          <a:p>
            <a:endParaRPr lang="en-US"/>
          </a:p>
        </p:txBody>
      </p:sp>
      <p:sp>
        <p:nvSpPr>
          <p:cNvPr id="4" name="Content Placeholder 3">
            <a:extLst>
              <a:ext uri="{FF2B5EF4-FFF2-40B4-BE49-F238E27FC236}">
                <a16:creationId xmlns:a16="http://schemas.microsoft.com/office/drawing/2014/main" id="{E4F61077-1E44-6C7F-70A4-A254DD50B516}"/>
              </a:ext>
            </a:extLst>
          </p:cNvPr>
          <p:cNvSpPr>
            <a:spLocks noGrp="1"/>
          </p:cNvSpPr>
          <p:nvPr>
            <p:ph sz="quarter" idx="10"/>
          </p:nvPr>
        </p:nvSpPr>
        <p:spPr/>
        <p:txBody>
          <a:bodyPr/>
          <a:lstStyle/>
          <a:p>
            <a:endParaRPr lang="en-US"/>
          </a:p>
        </p:txBody>
      </p:sp>
      <p:pic>
        <p:nvPicPr>
          <p:cNvPr id="6" name="Picture 5">
            <a:extLst>
              <a:ext uri="{FF2B5EF4-FFF2-40B4-BE49-F238E27FC236}">
                <a16:creationId xmlns:a16="http://schemas.microsoft.com/office/drawing/2014/main" id="{D99420B0-75C4-D794-B9A1-5701BD7A5BF2}"/>
              </a:ext>
            </a:extLst>
          </p:cNvPr>
          <p:cNvPicPr>
            <a:picLocks noChangeAspect="1"/>
          </p:cNvPicPr>
          <p:nvPr/>
        </p:nvPicPr>
        <p:blipFill>
          <a:blip r:embed="rId3"/>
          <a:stretch>
            <a:fillRect/>
          </a:stretch>
        </p:blipFill>
        <p:spPr>
          <a:xfrm>
            <a:off x="0" y="162271"/>
            <a:ext cx="12192000" cy="6533458"/>
          </a:xfrm>
          <a:prstGeom prst="rect">
            <a:avLst/>
          </a:prstGeom>
        </p:spPr>
      </p:pic>
    </p:spTree>
    <p:extLst>
      <p:ext uri="{BB962C8B-B14F-4D97-AF65-F5344CB8AC3E}">
        <p14:creationId xmlns:p14="http://schemas.microsoft.com/office/powerpoint/2010/main" val="3131245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6A22BB-0D88-0B3C-7CC8-B409CA88E035}"/>
              </a:ext>
            </a:extLst>
          </p:cNvPr>
          <p:cNvSpPr>
            <a:spLocks noGrp="1"/>
          </p:cNvSpPr>
          <p:nvPr>
            <p:ph type="sldNum" sz="quarter" idx="12"/>
          </p:nvPr>
        </p:nvSpPr>
        <p:spPr/>
        <p:txBody>
          <a:bodyPr/>
          <a:lstStyle/>
          <a:p>
            <a:fld id="{19A1A663-AB5A-1C46-BB3F-DC91B87E1671}" type="slidenum">
              <a:rPr lang="en-US" smtClean="0"/>
              <a:pPr/>
              <a:t>47</a:t>
            </a:fld>
            <a:endParaRPr lang="en-US" dirty="0"/>
          </a:p>
        </p:txBody>
      </p:sp>
      <p:sp>
        <p:nvSpPr>
          <p:cNvPr id="3" name="Title 2">
            <a:extLst>
              <a:ext uri="{FF2B5EF4-FFF2-40B4-BE49-F238E27FC236}">
                <a16:creationId xmlns:a16="http://schemas.microsoft.com/office/drawing/2014/main" id="{08F16532-471E-F772-98F3-58EED2142FF1}"/>
              </a:ext>
            </a:extLst>
          </p:cNvPr>
          <p:cNvSpPr>
            <a:spLocks noGrp="1"/>
          </p:cNvSpPr>
          <p:nvPr>
            <p:ph type="ctrTitle"/>
          </p:nvPr>
        </p:nvSpPr>
        <p:spPr/>
        <p:txBody>
          <a:bodyPr/>
          <a:lstStyle/>
          <a:p>
            <a:endParaRPr lang="en-US"/>
          </a:p>
        </p:txBody>
      </p:sp>
      <p:sp>
        <p:nvSpPr>
          <p:cNvPr id="4" name="Content Placeholder 3">
            <a:extLst>
              <a:ext uri="{FF2B5EF4-FFF2-40B4-BE49-F238E27FC236}">
                <a16:creationId xmlns:a16="http://schemas.microsoft.com/office/drawing/2014/main" id="{28B85285-252B-0CA3-5799-87180D8B0215}"/>
              </a:ext>
            </a:extLst>
          </p:cNvPr>
          <p:cNvSpPr>
            <a:spLocks noGrp="1"/>
          </p:cNvSpPr>
          <p:nvPr>
            <p:ph sz="quarter" idx="10"/>
          </p:nvPr>
        </p:nvSpPr>
        <p:spPr/>
        <p:txBody>
          <a:bodyPr/>
          <a:lstStyle/>
          <a:p>
            <a:endParaRPr lang="en-US"/>
          </a:p>
        </p:txBody>
      </p:sp>
      <p:pic>
        <p:nvPicPr>
          <p:cNvPr id="6" name="Picture 5">
            <a:extLst>
              <a:ext uri="{FF2B5EF4-FFF2-40B4-BE49-F238E27FC236}">
                <a16:creationId xmlns:a16="http://schemas.microsoft.com/office/drawing/2014/main" id="{88FC8FF7-C79C-F39F-91E3-926D9A9089FC}"/>
              </a:ext>
            </a:extLst>
          </p:cNvPr>
          <p:cNvPicPr>
            <a:picLocks noChangeAspect="1"/>
          </p:cNvPicPr>
          <p:nvPr/>
        </p:nvPicPr>
        <p:blipFill>
          <a:blip r:embed="rId2"/>
          <a:stretch>
            <a:fillRect/>
          </a:stretch>
        </p:blipFill>
        <p:spPr>
          <a:xfrm>
            <a:off x="0" y="145885"/>
            <a:ext cx="12192000" cy="6566230"/>
          </a:xfrm>
          <a:prstGeom prst="rect">
            <a:avLst/>
          </a:prstGeom>
        </p:spPr>
      </p:pic>
    </p:spTree>
    <p:extLst>
      <p:ext uri="{BB962C8B-B14F-4D97-AF65-F5344CB8AC3E}">
        <p14:creationId xmlns:p14="http://schemas.microsoft.com/office/powerpoint/2010/main" val="2393735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66722" y="586855"/>
            <a:ext cx="3201366" cy="3387497"/>
          </a:xfrm>
        </p:spPr>
        <p:txBody>
          <a:bodyPr vert="horz" lIns="91440" tIns="45720" rIns="91440" bIns="45720" rtlCol="0" anchor="b">
            <a:normAutofit/>
          </a:bodyPr>
          <a:lstStyle/>
          <a:p>
            <a:pPr algn="r"/>
            <a:r>
              <a:rPr lang="en-US" sz="4000" b="1" kern="1200">
                <a:solidFill>
                  <a:srgbClr val="FFFFFF"/>
                </a:solidFill>
                <a:latin typeface="+mj-lt"/>
                <a:ea typeface="+mj-ea"/>
                <a:cs typeface="+mj-cs"/>
              </a:rPr>
              <a:t>Introduction – what is IoT?</a:t>
            </a:r>
          </a:p>
        </p:txBody>
      </p:sp>
      <p:sp>
        <p:nvSpPr>
          <p:cNvPr id="3" name="Content Placeholder 2"/>
          <p:cNvSpPr>
            <a:spLocks noGrp="1"/>
          </p:cNvSpPr>
          <p:nvPr>
            <p:ph sz="quarter" idx="10"/>
          </p:nvPr>
        </p:nvSpPr>
        <p:spPr>
          <a:xfrm>
            <a:off x="4810259" y="649480"/>
            <a:ext cx="6555347" cy="5546047"/>
          </a:xfrm>
        </p:spPr>
        <p:txBody>
          <a:bodyPr vert="horz" lIns="91440" tIns="45720" rIns="91440" bIns="45720" rtlCol="0" anchor="ctr">
            <a:normAutofit/>
          </a:bodyPr>
          <a:lstStyle/>
          <a:p>
            <a:r>
              <a:rPr lang="en-US" sz="2000" dirty="0">
                <a:solidFill>
                  <a:schemeClr val="tx1"/>
                </a:solidFill>
                <a:latin typeface="+mn-lt"/>
                <a:cs typeface="+mn-cs"/>
              </a:rPr>
              <a:t>The Internet of things (IoT) is a system of interrelated computing devices, mechanical and digital machines, objects, animals or people that are provided with unique identifiers ( UIDs ) and the ability to transfer data over a network without requiring human-to-human or human-to-computer interaction  - </a:t>
            </a:r>
            <a:r>
              <a:rPr lang="en-US" sz="2000" b="1" i="1" dirty="0" err="1">
                <a:solidFill>
                  <a:schemeClr val="tx1"/>
                </a:solidFill>
                <a:latin typeface="+mn-lt"/>
                <a:cs typeface="+mn-cs"/>
              </a:rPr>
              <a:t>IoTAgenda</a:t>
            </a:r>
            <a:endParaRPr lang="en-US" sz="2000" b="1" i="1" dirty="0">
              <a:solidFill>
                <a:schemeClr val="tx1"/>
              </a:solidFill>
              <a:latin typeface="+mn-lt"/>
              <a:cs typeface="+mn-cs"/>
            </a:endParaRPr>
          </a:p>
          <a:p>
            <a:r>
              <a:rPr lang="en-US" sz="2000" dirty="0">
                <a:solidFill>
                  <a:schemeClr val="tx1"/>
                </a:solidFill>
                <a:latin typeface="+mn-lt"/>
                <a:cs typeface="+mn-cs"/>
              </a:rPr>
              <a:t>A </a:t>
            </a:r>
            <a:r>
              <a:rPr lang="en-US" sz="2000" b="1" i="1" dirty="0">
                <a:solidFill>
                  <a:schemeClr val="tx1"/>
                </a:solidFill>
                <a:latin typeface="+mn-lt"/>
                <a:cs typeface="+mn-cs"/>
              </a:rPr>
              <a:t>thing</a:t>
            </a:r>
            <a:r>
              <a:rPr lang="en-US" sz="2000" dirty="0">
                <a:solidFill>
                  <a:schemeClr val="tx1"/>
                </a:solidFill>
                <a:latin typeface="+mn-lt"/>
                <a:cs typeface="+mn-cs"/>
              </a:rPr>
              <a:t> in the IoT can be a person with a heart monitor implant, a farm animal with a biochip transponder, an automobile that has built-in sensors to alert the driver when tire pressure is low or any other natural or man-made object that can be assigned an IP address and is able to transfer data over a network.</a:t>
            </a:r>
          </a:p>
          <a:p>
            <a:r>
              <a:rPr lang="en-US" sz="2000" dirty="0">
                <a:solidFill>
                  <a:schemeClr val="tx1"/>
                </a:solidFill>
                <a:latin typeface="+mn-lt"/>
                <a:cs typeface="+mn-cs"/>
              </a:rPr>
              <a:t>IoT is a sensor network of billions of </a:t>
            </a:r>
            <a:r>
              <a:rPr lang="en-US" sz="2000" i="1" dirty="0">
                <a:solidFill>
                  <a:schemeClr val="tx1"/>
                </a:solidFill>
                <a:latin typeface="+mn-lt"/>
                <a:cs typeface="+mn-cs"/>
              </a:rPr>
              <a:t>smart devices </a:t>
            </a:r>
            <a:r>
              <a:rPr lang="en-US" sz="2000" dirty="0">
                <a:solidFill>
                  <a:schemeClr val="tx1"/>
                </a:solidFill>
                <a:latin typeface="+mn-lt"/>
                <a:cs typeface="+mn-cs"/>
              </a:rPr>
              <a:t>that connect people, systems and other applications to collect and share data.</a:t>
            </a:r>
          </a:p>
          <a:p>
            <a:endParaRPr lang="en-US" sz="2000" dirty="0">
              <a:solidFill>
                <a:schemeClr val="tx1"/>
              </a:solidFill>
              <a:latin typeface="+mn-lt"/>
              <a:cs typeface="+mn-cs"/>
            </a:endParaRPr>
          </a:p>
        </p:txBody>
      </p:sp>
      <p:sp>
        <p:nvSpPr>
          <p:cNvPr id="5" name="Slide Number Placeholder 4"/>
          <p:cNvSpPr>
            <a:spLocks noGrp="1"/>
          </p:cNvSpPr>
          <p:nvPr>
            <p:ph type="sldNum" sz="quarter" idx="12"/>
          </p:nvPr>
        </p:nvSpPr>
        <p:spPr>
          <a:xfrm>
            <a:off x="11704320" y="6455664"/>
            <a:ext cx="44805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6D22F896-40B5-4ADD-8801-0D06FADFA095}" type="slidenum">
              <a:rPr kumimoji="0" lang="en-US" sz="1100" b="0" i="0" u="none" strike="noStrike" cap="none" spc="0" normalizeH="0" baseline="0" noProof="0">
                <a:ln>
                  <a:noFill/>
                </a:ln>
                <a:solidFill>
                  <a:schemeClr val="tx1">
                    <a:lumMod val="50000"/>
                    <a:lumOff val="50000"/>
                  </a:schemeClr>
                </a:solidFill>
                <a:effectLst/>
                <a:uLnTx/>
                <a:uFillTx/>
                <a:latin typeface="+mn-lt"/>
                <a:cs typeface="+mn-cs"/>
              </a:rPr>
              <a:pPr marR="0" lvl="0" indent="0" fontAlgn="auto">
                <a:spcBef>
                  <a:spcPts val="0"/>
                </a:spcBef>
                <a:spcAft>
                  <a:spcPts val="600"/>
                </a:spcAft>
                <a:buClrTx/>
                <a:buSzTx/>
                <a:buFontTx/>
                <a:buNone/>
                <a:tabLst/>
                <a:defRPr/>
              </a:pPr>
              <a:t>48</a:t>
            </a:fld>
            <a:endParaRPr kumimoji="0" lang="en-US" sz="1100" b="0" i="0" u="none" strike="noStrike" cap="none" spc="0" normalizeH="0" baseline="0" noProof="0">
              <a:ln>
                <a:noFill/>
              </a:ln>
              <a:solidFill>
                <a:schemeClr val="tx1">
                  <a:lumMod val="50000"/>
                  <a:lumOff val="50000"/>
                </a:schemeClr>
              </a:solidFill>
              <a:effectLst/>
              <a:uLnTx/>
              <a:uFillTx/>
              <a:latin typeface="+mn-lt"/>
              <a:cs typeface="+mn-cs"/>
            </a:endParaRPr>
          </a:p>
        </p:txBody>
      </p:sp>
    </p:spTree>
    <p:extLst>
      <p:ext uri="{BB962C8B-B14F-4D97-AF65-F5344CB8AC3E}">
        <p14:creationId xmlns:p14="http://schemas.microsoft.com/office/powerpoint/2010/main" val="1507421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D22F896-40B5-4ADD-8801-0D06FADFA095}" type="slidenum">
              <a:rPr lang="en-US" smtClean="0"/>
              <a:t>49</a:t>
            </a:fld>
            <a:endParaRPr lang="en-US" dirty="0"/>
          </a:p>
        </p:txBody>
      </p:sp>
      <p:sp>
        <p:nvSpPr>
          <p:cNvPr id="2" name="Title 1"/>
          <p:cNvSpPr>
            <a:spLocks noGrp="1"/>
          </p:cNvSpPr>
          <p:nvPr>
            <p:ph type="ctrTitle"/>
          </p:nvPr>
        </p:nvSpPr>
        <p:spPr/>
        <p:txBody>
          <a:bodyPr/>
          <a:lstStyle/>
          <a:p>
            <a:r>
              <a:rPr lang="en-GB" b="1" dirty="0"/>
              <a:t>Introduction – cont’d</a:t>
            </a:r>
          </a:p>
        </p:txBody>
      </p:sp>
      <p:sp>
        <p:nvSpPr>
          <p:cNvPr id="3" name="Content Placeholder 2"/>
          <p:cNvSpPr>
            <a:spLocks noGrp="1"/>
          </p:cNvSpPr>
          <p:nvPr>
            <p:ph sz="quarter" idx="10"/>
          </p:nvPr>
        </p:nvSpPr>
        <p:spPr/>
        <p:txBody>
          <a:bodyPr>
            <a:normAutofit fontScale="85000" lnSpcReduction="10000"/>
          </a:bodyPr>
          <a:lstStyle/>
          <a:p>
            <a:pPr algn="just"/>
            <a:r>
              <a:rPr lang="en-GB" dirty="0"/>
              <a:t>IoT is a concept of connecting any device with an on and off switch to the Internet (and/or to each other). This includes everything from </a:t>
            </a:r>
            <a:r>
              <a:rPr lang="en-GB" dirty="0" err="1"/>
              <a:t>cellphones</a:t>
            </a:r>
            <a:r>
              <a:rPr lang="en-GB" dirty="0"/>
              <a:t>, coffee makers, washing machines, headphones, lamps, wearable devices and almost anything else you can think of.  This also applies to components of machines, for example a jet engine of an airplane or the drill of an oil rig – </a:t>
            </a:r>
            <a:r>
              <a:rPr lang="en-GB" b="1" i="1" dirty="0"/>
              <a:t>Forbes</a:t>
            </a:r>
            <a:r>
              <a:rPr lang="en-GB" dirty="0"/>
              <a:t>. </a:t>
            </a:r>
          </a:p>
          <a:p>
            <a:pPr algn="just"/>
            <a:r>
              <a:rPr lang="en-GB" dirty="0"/>
              <a:t>The IoT is a giant network of connected "things" (which also includes people).  The relationship will be between people-people, people-things, and things-things.</a:t>
            </a:r>
          </a:p>
          <a:p>
            <a:pPr algn="just"/>
            <a:r>
              <a:rPr lang="en-GB" dirty="0"/>
              <a:t>The dominant </a:t>
            </a:r>
            <a:r>
              <a:rPr lang="en-GB" i="1" dirty="0"/>
              <a:t>consumer IoT device</a:t>
            </a:r>
            <a:r>
              <a:rPr lang="en-GB" dirty="0"/>
              <a:t>, worldwide, is the smart TV. Between 25-35% cent of consumers worldwide own a television that can connect to the Internet, according to a Deloitte research. However, other areas of the IoT market are growing rapidly.</a:t>
            </a:r>
          </a:p>
        </p:txBody>
      </p:sp>
    </p:spTree>
    <p:extLst>
      <p:ext uri="{BB962C8B-B14F-4D97-AF65-F5344CB8AC3E}">
        <p14:creationId xmlns:p14="http://schemas.microsoft.com/office/powerpoint/2010/main" val="1470032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p:nvPr/>
        </p:nvSpPr>
        <p:spPr>
          <a:xfrm>
            <a:off x="599645" y="200284"/>
            <a:ext cx="9048750" cy="605294"/>
          </a:xfrm>
          <a:prstGeom prst="rect">
            <a:avLst/>
          </a:prstGeom>
          <a:ln w="12700">
            <a:miter lim="400000"/>
          </a:ln>
        </p:spPr>
        <p:txBody>
          <a:bodyPr lIns="25400" tIns="25400" rIns="25400" bIns="25400" anchor="b">
            <a:spAutoFit/>
          </a:bodyPr>
          <a:lstStyle>
            <a:lvl1pPr>
              <a:defRPr sz="5000" spc="750"/>
            </a:lvl1pPr>
          </a:lstStyle>
          <a:p>
            <a:r>
              <a:rPr lang="en-US" altLang="zh-CN" sz="3600" dirty="0">
                <a:latin typeface="+mj-lt"/>
              </a:rPr>
              <a:t>Resource Pools</a:t>
            </a:r>
            <a:endParaRPr sz="3600" dirty="0">
              <a:latin typeface="+mj-lt"/>
            </a:endParaRPr>
          </a:p>
        </p:txBody>
      </p:sp>
      <p:grpSp>
        <p:nvGrpSpPr>
          <p:cNvPr id="9" name="Group 8"/>
          <p:cNvGrpSpPr/>
          <p:nvPr/>
        </p:nvGrpSpPr>
        <p:grpSpPr>
          <a:xfrm>
            <a:off x="5047222" y="3908349"/>
            <a:ext cx="2146628" cy="2049756"/>
            <a:chOff x="4544420" y="5310825"/>
            <a:chExt cx="2855373" cy="2369133"/>
          </a:xfrm>
        </p:grpSpPr>
        <p:grpSp>
          <p:nvGrpSpPr>
            <p:cNvPr id="3" name="Group 2"/>
            <p:cNvGrpSpPr/>
            <p:nvPr/>
          </p:nvGrpSpPr>
          <p:grpSpPr>
            <a:xfrm>
              <a:off x="4544420" y="6374802"/>
              <a:ext cx="1589363" cy="1305156"/>
              <a:chOff x="4544420" y="6374802"/>
              <a:chExt cx="1589363" cy="1305156"/>
            </a:xfrm>
          </p:grpSpPr>
          <p:sp>
            <p:nvSpPr>
              <p:cNvPr id="129" name="Shape 54"/>
              <p:cNvSpPr/>
              <p:nvPr/>
            </p:nvSpPr>
            <p:spPr>
              <a:xfrm>
                <a:off x="4544420" y="6374802"/>
                <a:ext cx="1589363" cy="1305156"/>
              </a:xfrm>
              <a:custGeom>
                <a:avLst/>
                <a:gdLst/>
                <a:ahLst/>
                <a:cxnLst>
                  <a:cxn ang="0">
                    <a:pos x="wd2" y="hd2"/>
                  </a:cxn>
                  <a:cxn ang="5400000">
                    <a:pos x="wd2" y="hd2"/>
                  </a:cxn>
                  <a:cxn ang="10800000">
                    <a:pos x="wd2" y="hd2"/>
                  </a:cxn>
                  <a:cxn ang="16200000">
                    <a:pos x="wd2" y="hd2"/>
                  </a:cxn>
                </a:cxnLst>
                <a:rect l="0" t="0" r="r" b="b"/>
                <a:pathLst>
                  <a:path w="21600" h="21600" extrusionOk="0">
                    <a:moveTo>
                      <a:pt x="14552" y="21600"/>
                    </a:moveTo>
                    <a:cubicBezTo>
                      <a:pt x="7126" y="21600"/>
                      <a:pt x="7126" y="21600"/>
                      <a:pt x="7126" y="21600"/>
                    </a:cubicBezTo>
                    <a:cubicBezTo>
                      <a:pt x="7731" y="18183"/>
                      <a:pt x="7731" y="18183"/>
                      <a:pt x="7731" y="18183"/>
                    </a:cubicBezTo>
                    <a:cubicBezTo>
                      <a:pt x="13944" y="18183"/>
                      <a:pt x="13944" y="18183"/>
                      <a:pt x="13944" y="18183"/>
                    </a:cubicBezTo>
                    <a:lnTo>
                      <a:pt x="14552" y="21600"/>
                    </a:lnTo>
                    <a:close/>
                    <a:moveTo>
                      <a:pt x="21600" y="1293"/>
                    </a:moveTo>
                    <a:cubicBezTo>
                      <a:pt x="21600" y="16249"/>
                      <a:pt x="21600" y="16249"/>
                      <a:pt x="21600" y="16249"/>
                    </a:cubicBezTo>
                    <a:cubicBezTo>
                      <a:pt x="21600" y="16895"/>
                      <a:pt x="21144" y="17446"/>
                      <a:pt x="20613" y="17446"/>
                    </a:cubicBezTo>
                    <a:cubicBezTo>
                      <a:pt x="1061" y="17446"/>
                      <a:pt x="1061" y="17446"/>
                      <a:pt x="1061" y="17446"/>
                    </a:cubicBezTo>
                    <a:cubicBezTo>
                      <a:pt x="453" y="17446"/>
                      <a:pt x="0" y="16895"/>
                      <a:pt x="0" y="16249"/>
                    </a:cubicBezTo>
                    <a:cubicBezTo>
                      <a:pt x="0" y="1293"/>
                      <a:pt x="0" y="1293"/>
                      <a:pt x="0" y="1293"/>
                    </a:cubicBezTo>
                    <a:cubicBezTo>
                      <a:pt x="0" y="556"/>
                      <a:pt x="453" y="0"/>
                      <a:pt x="1061" y="0"/>
                    </a:cubicBezTo>
                    <a:cubicBezTo>
                      <a:pt x="20613" y="0"/>
                      <a:pt x="20613" y="0"/>
                      <a:pt x="20613" y="0"/>
                    </a:cubicBezTo>
                    <a:cubicBezTo>
                      <a:pt x="21144" y="0"/>
                      <a:pt x="21600" y="556"/>
                      <a:pt x="21600" y="1293"/>
                    </a:cubicBezTo>
                    <a:close/>
                    <a:moveTo>
                      <a:pt x="20995" y="1293"/>
                    </a:moveTo>
                    <a:cubicBezTo>
                      <a:pt x="20995" y="1107"/>
                      <a:pt x="20769" y="922"/>
                      <a:pt x="20613" y="922"/>
                    </a:cubicBezTo>
                    <a:cubicBezTo>
                      <a:pt x="1061" y="922"/>
                      <a:pt x="1061" y="922"/>
                      <a:pt x="1061" y="922"/>
                    </a:cubicBezTo>
                    <a:cubicBezTo>
                      <a:pt x="831" y="922"/>
                      <a:pt x="683" y="1107"/>
                      <a:pt x="683" y="1293"/>
                    </a:cubicBezTo>
                    <a:cubicBezTo>
                      <a:pt x="683" y="13478"/>
                      <a:pt x="683" y="13478"/>
                      <a:pt x="683" y="13478"/>
                    </a:cubicBezTo>
                    <a:cubicBezTo>
                      <a:pt x="683" y="13754"/>
                      <a:pt x="831" y="13939"/>
                      <a:pt x="1061" y="13939"/>
                    </a:cubicBezTo>
                    <a:cubicBezTo>
                      <a:pt x="20613" y="13939"/>
                      <a:pt x="20613" y="13939"/>
                      <a:pt x="20613" y="13939"/>
                    </a:cubicBezTo>
                    <a:cubicBezTo>
                      <a:pt x="20769" y="13939"/>
                      <a:pt x="20995" y="13754"/>
                      <a:pt x="20995" y="13478"/>
                    </a:cubicBezTo>
                    <a:lnTo>
                      <a:pt x="20995" y="1293"/>
                    </a:lnTo>
                    <a:close/>
                  </a:path>
                </a:pathLst>
              </a:custGeom>
              <a:solidFill>
                <a:schemeClr val="accent3"/>
              </a:solidFill>
              <a:ln w="12700">
                <a:miter lim="400000"/>
              </a:ln>
            </p:spPr>
            <p:txBody>
              <a:bodyPr lIns="22860" rIns="22860" anchor="ctr"/>
              <a:lstStyle/>
              <a:p>
                <a:pPr defTabSz="228600">
                  <a:lnSpc>
                    <a:spcPct val="93000"/>
                  </a:lnSpc>
                  <a:defRPr sz="1800" cap="none" spc="0">
                    <a:solidFill>
                      <a:srgbClr val="000000"/>
                    </a:solidFill>
                    <a:latin typeface="Arial" panose="020B0604020202020204"/>
                    <a:ea typeface="Arial" panose="020B0604020202020204"/>
                    <a:cs typeface="Arial" panose="020B0604020202020204"/>
                    <a:sym typeface="Arial" panose="020B0604020202020204"/>
                  </a:defRPr>
                </a:pPr>
                <a:endParaRPr sz="900" dirty="0"/>
              </a:p>
            </p:txBody>
          </p:sp>
          <p:sp>
            <p:nvSpPr>
              <p:cNvPr id="132" name="Shape 50"/>
              <p:cNvSpPr/>
              <p:nvPr/>
            </p:nvSpPr>
            <p:spPr>
              <a:xfrm>
                <a:off x="4993554" y="6580704"/>
                <a:ext cx="683346" cy="482549"/>
              </a:xfrm>
              <a:custGeom>
                <a:avLst/>
                <a:gdLst/>
                <a:ahLst/>
                <a:cxnLst>
                  <a:cxn ang="0">
                    <a:pos x="wd2" y="hd2"/>
                  </a:cxn>
                  <a:cxn ang="5400000">
                    <a:pos x="wd2" y="hd2"/>
                  </a:cxn>
                  <a:cxn ang="10800000">
                    <a:pos x="wd2" y="hd2"/>
                  </a:cxn>
                  <a:cxn ang="16200000">
                    <a:pos x="wd2" y="hd2"/>
                  </a:cxn>
                </a:cxnLst>
                <a:rect l="0" t="0" r="r" b="b"/>
                <a:pathLst>
                  <a:path w="21600" h="21600" extrusionOk="0">
                    <a:moveTo>
                      <a:pt x="20609" y="12397"/>
                    </a:moveTo>
                    <a:cubicBezTo>
                      <a:pt x="847" y="12397"/>
                      <a:pt x="847" y="12397"/>
                      <a:pt x="847" y="12397"/>
                    </a:cubicBezTo>
                    <a:cubicBezTo>
                      <a:pt x="423" y="12397"/>
                      <a:pt x="0" y="12763"/>
                      <a:pt x="0" y="13135"/>
                    </a:cubicBezTo>
                    <a:cubicBezTo>
                      <a:pt x="0" y="14729"/>
                      <a:pt x="0" y="14729"/>
                      <a:pt x="0" y="14729"/>
                    </a:cubicBezTo>
                    <a:cubicBezTo>
                      <a:pt x="0" y="15094"/>
                      <a:pt x="423" y="15460"/>
                      <a:pt x="847" y="15460"/>
                    </a:cubicBezTo>
                    <a:cubicBezTo>
                      <a:pt x="20609" y="15460"/>
                      <a:pt x="20609" y="15460"/>
                      <a:pt x="20609" y="15460"/>
                    </a:cubicBezTo>
                    <a:cubicBezTo>
                      <a:pt x="21177" y="15460"/>
                      <a:pt x="21600" y="15094"/>
                      <a:pt x="21600" y="14729"/>
                    </a:cubicBezTo>
                    <a:cubicBezTo>
                      <a:pt x="21600" y="13135"/>
                      <a:pt x="21600" y="13135"/>
                      <a:pt x="21600" y="13135"/>
                    </a:cubicBezTo>
                    <a:cubicBezTo>
                      <a:pt x="21600" y="12763"/>
                      <a:pt x="21177" y="12397"/>
                      <a:pt x="20609" y="12397"/>
                    </a:cubicBezTo>
                    <a:close/>
                    <a:moveTo>
                      <a:pt x="20609" y="6133"/>
                    </a:moveTo>
                    <a:cubicBezTo>
                      <a:pt x="847" y="6133"/>
                      <a:pt x="847" y="6133"/>
                      <a:pt x="847" y="6133"/>
                    </a:cubicBezTo>
                    <a:cubicBezTo>
                      <a:pt x="423" y="6133"/>
                      <a:pt x="0" y="6506"/>
                      <a:pt x="0" y="6871"/>
                    </a:cubicBezTo>
                    <a:cubicBezTo>
                      <a:pt x="0" y="8465"/>
                      <a:pt x="0" y="8465"/>
                      <a:pt x="0" y="8465"/>
                    </a:cubicBezTo>
                    <a:cubicBezTo>
                      <a:pt x="0" y="8962"/>
                      <a:pt x="423" y="9203"/>
                      <a:pt x="847" y="9203"/>
                    </a:cubicBezTo>
                    <a:cubicBezTo>
                      <a:pt x="20609" y="9203"/>
                      <a:pt x="20609" y="9203"/>
                      <a:pt x="20609" y="9203"/>
                    </a:cubicBezTo>
                    <a:cubicBezTo>
                      <a:pt x="21177" y="9203"/>
                      <a:pt x="21600" y="8962"/>
                      <a:pt x="21600" y="8465"/>
                    </a:cubicBezTo>
                    <a:cubicBezTo>
                      <a:pt x="21600" y="6871"/>
                      <a:pt x="21600" y="6871"/>
                      <a:pt x="21600" y="6871"/>
                    </a:cubicBezTo>
                    <a:cubicBezTo>
                      <a:pt x="21600" y="6506"/>
                      <a:pt x="21177" y="6133"/>
                      <a:pt x="20609" y="6133"/>
                    </a:cubicBezTo>
                    <a:close/>
                    <a:moveTo>
                      <a:pt x="11651" y="18530"/>
                    </a:moveTo>
                    <a:cubicBezTo>
                      <a:pt x="847" y="18530"/>
                      <a:pt x="847" y="18530"/>
                      <a:pt x="847" y="18530"/>
                    </a:cubicBezTo>
                    <a:cubicBezTo>
                      <a:pt x="423" y="18530"/>
                      <a:pt x="0" y="18895"/>
                      <a:pt x="0" y="19385"/>
                    </a:cubicBezTo>
                    <a:cubicBezTo>
                      <a:pt x="0" y="20862"/>
                      <a:pt x="0" y="20862"/>
                      <a:pt x="0" y="20862"/>
                    </a:cubicBezTo>
                    <a:cubicBezTo>
                      <a:pt x="0" y="21351"/>
                      <a:pt x="423" y="21600"/>
                      <a:pt x="847" y="21600"/>
                    </a:cubicBezTo>
                    <a:cubicBezTo>
                      <a:pt x="11651" y="21600"/>
                      <a:pt x="11651" y="21600"/>
                      <a:pt x="11651" y="21600"/>
                    </a:cubicBezTo>
                    <a:cubicBezTo>
                      <a:pt x="12218" y="21600"/>
                      <a:pt x="12506" y="21351"/>
                      <a:pt x="12506" y="20862"/>
                    </a:cubicBezTo>
                    <a:cubicBezTo>
                      <a:pt x="12506" y="19385"/>
                      <a:pt x="12506" y="19385"/>
                      <a:pt x="12506" y="19385"/>
                    </a:cubicBezTo>
                    <a:cubicBezTo>
                      <a:pt x="12506" y="18895"/>
                      <a:pt x="12218" y="18530"/>
                      <a:pt x="11651" y="18530"/>
                    </a:cubicBezTo>
                    <a:close/>
                    <a:moveTo>
                      <a:pt x="20609" y="0"/>
                    </a:moveTo>
                    <a:cubicBezTo>
                      <a:pt x="847" y="0"/>
                      <a:pt x="847" y="0"/>
                      <a:pt x="847" y="0"/>
                    </a:cubicBezTo>
                    <a:cubicBezTo>
                      <a:pt x="423" y="0"/>
                      <a:pt x="0" y="249"/>
                      <a:pt x="0" y="738"/>
                    </a:cubicBezTo>
                    <a:cubicBezTo>
                      <a:pt x="0" y="2332"/>
                      <a:pt x="0" y="2332"/>
                      <a:pt x="0" y="2332"/>
                    </a:cubicBezTo>
                    <a:cubicBezTo>
                      <a:pt x="0" y="2697"/>
                      <a:pt x="423" y="3070"/>
                      <a:pt x="847" y="3070"/>
                    </a:cubicBezTo>
                    <a:cubicBezTo>
                      <a:pt x="20609" y="3070"/>
                      <a:pt x="20609" y="3070"/>
                      <a:pt x="20609" y="3070"/>
                    </a:cubicBezTo>
                    <a:cubicBezTo>
                      <a:pt x="21177" y="3070"/>
                      <a:pt x="21600" y="2697"/>
                      <a:pt x="21600" y="2332"/>
                    </a:cubicBezTo>
                    <a:cubicBezTo>
                      <a:pt x="21600" y="738"/>
                      <a:pt x="21600" y="738"/>
                      <a:pt x="21600" y="738"/>
                    </a:cubicBezTo>
                    <a:cubicBezTo>
                      <a:pt x="21600" y="249"/>
                      <a:pt x="21177" y="0"/>
                      <a:pt x="20609" y="0"/>
                    </a:cubicBezTo>
                    <a:close/>
                  </a:path>
                </a:pathLst>
              </a:custGeom>
              <a:solidFill>
                <a:schemeClr val="accent3"/>
              </a:solidFill>
              <a:ln w="12700">
                <a:miter lim="400000"/>
              </a:ln>
            </p:spPr>
            <p:txBody>
              <a:bodyPr lIns="22860" rIns="22860" anchor="ctr"/>
              <a:lstStyle/>
              <a:p>
                <a:pPr defTabSz="228600">
                  <a:lnSpc>
                    <a:spcPct val="93000"/>
                  </a:lnSpc>
                  <a:defRPr sz="1800" cap="none" spc="0">
                    <a:solidFill>
                      <a:srgbClr val="000000"/>
                    </a:solidFill>
                    <a:latin typeface="Arial" panose="020B0604020202020204"/>
                    <a:ea typeface="Arial" panose="020B0604020202020204"/>
                    <a:cs typeface="Arial" panose="020B0604020202020204"/>
                    <a:sym typeface="Arial" panose="020B0604020202020204"/>
                  </a:defRPr>
                </a:pPr>
                <a:endParaRPr sz="900" dirty="0"/>
              </a:p>
            </p:txBody>
          </p:sp>
        </p:grpSp>
        <p:grpSp>
          <p:nvGrpSpPr>
            <p:cNvPr id="135" name="Group 134"/>
            <p:cNvGrpSpPr/>
            <p:nvPr/>
          </p:nvGrpSpPr>
          <p:grpSpPr>
            <a:xfrm>
              <a:off x="4809216" y="5310825"/>
              <a:ext cx="949731" cy="847932"/>
              <a:chOff x="4796485" y="6809305"/>
              <a:chExt cx="1589363" cy="1305156"/>
            </a:xfrm>
          </p:grpSpPr>
          <p:sp>
            <p:nvSpPr>
              <p:cNvPr id="136" name="Shape 54"/>
              <p:cNvSpPr/>
              <p:nvPr/>
            </p:nvSpPr>
            <p:spPr>
              <a:xfrm>
                <a:off x="4796485" y="6809305"/>
                <a:ext cx="1589363" cy="1305156"/>
              </a:xfrm>
              <a:custGeom>
                <a:avLst/>
                <a:gdLst/>
                <a:ahLst/>
                <a:cxnLst>
                  <a:cxn ang="0">
                    <a:pos x="wd2" y="hd2"/>
                  </a:cxn>
                  <a:cxn ang="5400000">
                    <a:pos x="wd2" y="hd2"/>
                  </a:cxn>
                  <a:cxn ang="10800000">
                    <a:pos x="wd2" y="hd2"/>
                  </a:cxn>
                  <a:cxn ang="16200000">
                    <a:pos x="wd2" y="hd2"/>
                  </a:cxn>
                </a:cxnLst>
                <a:rect l="0" t="0" r="r" b="b"/>
                <a:pathLst>
                  <a:path w="21600" h="21600" extrusionOk="0">
                    <a:moveTo>
                      <a:pt x="14552" y="21600"/>
                    </a:moveTo>
                    <a:cubicBezTo>
                      <a:pt x="7126" y="21600"/>
                      <a:pt x="7126" y="21600"/>
                      <a:pt x="7126" y="21600"/>
                    </a:cubicBezTo>
                    <a:cubicBezTo>
                      <a:pt x="7731" y="18183"/>
                      <a:pt x="7731" y="18183"/>
                      <a:pt x="7731" y="18183"/>
                    </a:cubicBezTo>
                    <a:cubicBezTo>
                      <a:pt x="13944" y="18183"/>
                      <a:pt x="13944" y="18183"/>
                      <a:pt x="13944" y="18183"/>
                    </a:cubicBezTo>
                    <a:lnTo>
                      <a:pt x="14552" y="21600"/>
                    </a:lnTo>
                    <a:close/>
                    <a:moveTo>
                      <a:pt x="21600" y="1293"/>
                    </a:moveTo>
                    <a:cubicBezTo>
                      <a:pt x="21600" y="16249"/>
                      <a:pt x="21600" y="16249"/>
                      <a:pt x="21600" y="16249"/>
                    </a:cubicBezTo>
                    <a:cubicBezTo>
                      <a:pt x="21600" y="16895"/>
                      <a:pt x="21144" y="17446"/>
                      <a:pt x="20613" y="17446"/>
                    </a:cubicBezTo>
                    <a:cubicBezTo>
                      <a:pt x="1061" y="17446"/>
                      <a:pt x="1061" y="17446"/>
                      <a:pt x="1061" y="17446"/>
                    </a:cubicBezTo>
                    <a:cubicBezTo>
                      <a:pt x="453" y="17446"/>
                      <a:pt x="0" y="16895"/>
                      <a:pt x="0" y="16249"/>
                    </a:cubicBezTo>
                    <a:cubicBezTo>
                      <a:pt x="0" y="1293"/>
                      <a:pt x="0" y="1293"/>
                      <a:pt x="0" y="1293"/>
                    </a:cubicBezTo>
                    <a:cubicBezTo>
                      <a:pt x="0" y="556"/>
                      <a:pt x="453" y="0"/>
                      <a:pt x="1061" y="0"/>
                    </a:cubicBezTo>
                    <a:cubicBezTo>
                      <a:pt x="20613" y="0"/>
                      <a:pt x="20613" y="0"/>
                      <a:pt x="20613" y="0"/>
                    </a:cubicBezTo>
                    <a:cubicBezTo>
                      <a:pt x="21144" y="0"/>
                      <a:pt x="21600" y="556"/>
                      <a:pt x="21600" y="1293"/>
                    </a:cubicBezTo>
                    <a:close/>
                    <a:moveTo>
                      <a:pt x="20995" y="1293"/>
                    </a:moveTo>
                    <a:cubicBezTo>
                      <a:pt x="20995" y="1107"/>
                      <a:pt x="20769" y="922"/>
                      <a:pt x="20613" y="922"/>
                    </a:cubicBezTo>
                    <a:cubicBezTo>
                      <a:pt x="1061" y="922"/>
                      <a:pt x="1061" y="922"/>
                      <a:pt x="1061" y="922"/>
                    </a:cubicBezTo>
                    <a:cubicBezTo>
                      <a:pt x="831" y="922"/>
                      <a:pt x="683" y="1107"/>
                      <a:pt x="683" y="1293"/>
                    </a:cubicBezTo>
                    <a:cubicBezTo>
                      <a:pt x="683" y="13478"/>
                      <a:pt x="683" y="13478"/>
                      <a:pt x="683" y="13478"/>
                    </a:cubicBezTo>
                    <a:cubicBezTo>
                      <a:pt x="683" y="13754"/>
                      <a:pt x="831" y="13939"/>
                      <a:pt x="1061" y="13939"/>
                    </a:cubicBezTo>
                    <a:cubicBezTo>
                      <a:pt x="20613" y="13939"/>
                      <a:pt x="20613" y="13939"/>
                      <a:pt x="20613" y="13939"/>
                    </a:cubicBezTo>
                    <a:cubicBezTo>
                      <a:pt x="20769" y="13939"/>
                      <a:pt x="20995" y="13754"/>
                      <a:pt x="20995" y="13478"/>
                    </a:cubicBezTo>
                    <a:lnTo>
                      <a:pt x="20995" y="1293"/>
                    </a:lnTo>
                    <a:close/>
                  </a:path>
                </a:pathLst>
              </a:custGeom>
              <a:solidFill>
                <a:schemeClr val="accent3">
                  <a:alpha val="69000"/>
                </a:schemeClr>
              </a:solidFill>
              <a:ln w="12700">
                <a:miter lim="400000"/>
              </a:ln>
            </p:spPr>
            <p:txBody>
              <a:bodyPr lIns="22860" rIns="22860" anchor="ctr"/>
              <a:lstStyle/>
              <a:p>
                <a:pPr defTabSz="228600">
                  <a:lnSpc>
                    <a:spcPct val="93000"/>
                  </a:lnSpc>
                  <a:defRPr sz="1800" cap="none" spc="0">
                    <a:solidFill>
                      <a:srgbClr val="000000"/>
                    </a:solidFill>
                    <a:latin typeface="Arial" panose="020B0604020202020204"/>
                    <a:ea typeface="Arial" panose="020B0604020202020204"/>
                    <a:cs typeface="Arial" panose="020B0604020202020204"/>
                    <a:sym typeface="Arial" panose="020B0604020202020204"/>
                  </a:defRPr>
                </a:pPr>
                <a:endParaRPr sz="900" dirty="0"/>
              </a:p>
            </p:txBody>
          </p:sp>
          <p:sp>
            <p:nvSpPr>
              <p:cNvPr id="137" name="Shape 50"/>
              <p:cNvSpPr/>
              <p:nvPr/>
            </p:nvSpPr>
            <p:spPr>
              <a:xfrm>
                <a:off x="5245617" y="7015209"/>
                <a:ext cx="683346" cy="482549"/>
              </a:xfrm>
              <a:custGeom>
                <a:avLst/>
                <a:gdLst/>
                <a:ahLst/>
                <a:cxnLst>
                  <a:cxn ang="0">
                    <a:pos x="wd2" y="hd2"/>
                  </a:cxn>
                  <a:cxn ang="5400000">
                    <a:pos x="wd2" y="hd2"/>
                  </a:cxn>
                  <a:cxn ang="10800000">
                    <a:pos x="wd2" y="hd2"/>
                  </a:cxn>
                  <a:cxn ang="16200000">
                    <a:pos x="wd2" y="hd2"/>
                  </a:cxn>
                </a:cxnLst>
                <a:rect l="0" t="0" r="r" b="b"/>
                <a:pathLst>
                  <a:path w="21600" h="21600" extrusionOk="0">
                    <a:moveTo>
                      <a:pt x="20609" y="12397"/>
                    </a:moveTo>
                    <a:cubicBezTo>
                      <a:pt x="847" y="12397"/>
                      <a:pt x="847" y="12397"/>
                      <a:pt x="847" y="12397"/>
                    </a:cubicBezTo>
                    <a:cubicBezTo>
                      <a:pt x="423" y="12397"/>
                      <a:pt x="0" y="12763"/>
                      <a:pt x="0" y="13135"/>
                    </a:cubicBezTo>
                    <a:cubicBezTo>
                      <a:pt x="0" y="14729"/>
                      <a:pt x="0" y="14729"/>
                      <a:pt x="0" y="14729"/>
                    </a:cubicBezTo>
                    <a:cubicBezTo>
                      <a:pt x="0" y="15094"/>
                      <a:pt x="423" y="15460"/>
                      <a:pt x="847" y="15460"/>
                    </a:cubicBezTo>
                    <a:cubicBezTo>
                      <a:pt x="20609" y="15460"/>
                      <a:pt x="20609" y="15460"/>
                      <a:pt x="20609" y="15460"/>
                    </a:cubicBezTo>
                    <a:cubicBezTo>
                      <a:pt x="21177" y="15460"/>
                      <a:pt x="21600" y="15094"/>
                      <a:pt x="21600" y="14729"/>
                    </a:cubicBezTo>
                    <a:cubicBezTo>
                      <a:pt x="21600" y="13135"/>
                      <a:pt x="21600" y="13135"/>
                      <a:pt x="21600" y="13135"/>
                    </a:cubicBezTo>
                    <a:cubicBezTo>
                      <a:pt x="21600" y="12763"/>
                      <a:pt x="21177" y="12397"/>
                      <a:pt x="20609" y="12397"/>
                    </a:cubicBezTo>
                    <a:close/>
                    <a:moveTo>
                      <a:pt x="20609" y="6133"/>
                    </a:moveTo>
                    <a:cubicBezTo>
                      <a:pt x="847" y="6133"/>
                      <a:pt x="847" y="6133"/>
                      <a:pt x="847" y="6133"/>
                    </a:cubicBezTo>
                    <a:cubicBezTo>
                      <a:pt x="423" y="6133"/>
                      <a:pt x="0" y="6506"/>
                      <a:pt x="0" y="6871"/>
                    </a:cubicBezTo>
                    <a:cubicBezTo>
                      <a:pt x="0" y="8465"/>
                      <a:pt x="0" y="8465"/>
                      <a:pt x="0" y="8465"/>
                    </a:cubicBezTo>
                    <a:cubicBezTo>
                      <a:pt x="0" y="8962"/>
                      <a:pt x="423" y="9203"/>
                      <a:pt x="847" y="9203"/>
                    </a:cubicBezTo>
                    <a:cubicBezTo>
                      <a:pt x="20609" y="9203"/>
                      <a:pt x="20609" y="9203"/>
                      <a:pt x="20609" y="9203"/>
                    </a:cubicBezTo>
                    <a:cubicBezTo>
                      <a:pt x="21177" y="9203"/>
                      <a:pt x="21600" y="8962"/>
                      <a:pt x="21600" y="8465"/>
                    </a:cubicBezTo>
                    <a:cubicBezTo>
                      <a:pt x="21600" y="6871"/>
                      <a:pt x="21600" y="6871"/>
                      <a:pt x="21600" y="6871"/>
                    </a:cubicBezTo>
                    <a:cubicBezTo>
                      <a:pt x="21600" y="6506"/>
                      <a:pt x="21177" y="6133"/>
                      <a:pt x="20609" y="6133"/>
                    </a:cubicBezTo>
                    <a:close/>
                    <a:moveTo>
                      <a:pt x="11651" y="18530"/>
                    </a:moveTo>
                    <a:cubicBezTo>
                      <a:pt x="847" y="18530"/>
                      <a:pt x="847" y="18530"/>
                      <a:pt x="847" y="18530"/>
                    </a:cubicBezTo>
                    <a:cubicBezTo>
                      <a:pt x="423" y="18530"/>
                      <a:pt x="0" y="18895"/>
                      <a:pt x="0" y="19385"/>
                    </a:cubicBezTo>
                    <a:cubicBezTo>
                      <a:pt x="0" y="20862"/>
                      <a:pt x="0" y="20862"/>
                      <a:pt x="0" y="20862"/>
                    </a:cubicBezTo>
                    <a:cubicBezTo>
                      <a:pt x="0" y="21351"/>
                      <a:pt x="423" y="21600"/>
                      <a:pt x="847" y="21600"/>
                    </a:cubicBezTo>
                    <a:cubicBezTo>
                      <a:pt x="11651" y="21600"/>
                      <a:pt x="11651" y="21600"/>
                      <a:pt x="11651" y="21600"/>
                    </a:cubicBezTo>
                    <a:cubicBezTo>
                      <a:pt x="12218" y="21600"/>
                      <a:pt x="12506" y="21351"/>
                      <a:pt x="12506" y="20862"/>
                    </a:cubicBezTo>
                    <a:cubicBezTo>
                      <a:pt x="12506" y="19385"/>
                      <a:pt x="12506" y="19385"/>
                      <a:pt x="12506" y="19385"/>
                    </a:cubicBezTo>
                    <a:cubicBezTo>
                      <a:pt x="12506" y="18895"/>
                      <a:pt x="12218" y="18530"/>
                      <a:pt x="11651" y="18530"/>
                    </a:cubicBezTo>
                    <a:close/>
                    <a:moveTo>
                      <a:pt x="20609" y="0"/>
                    </a:moveTo>
                    <a:cubicBezTo>
                      <a:pt x="847" y="0"/>
                      <a:pt x="847" y="0"/>
                      <a:pt x="847" y="0"/>
                    </a:cubicBezTo>
                    <a:cubicBezTo>
                      <a:pt x="423" y="0"/>
                      <a:pt x="0" y="249"/>
                      <a:pt x="0" y="738"/>
                    </a:cubicBezTo>
                    <a:cubicBezTo>
                      <a:pt x="0" y="2332"/>
                      <a:pt x="0" y="2332"/>
                      <a:pt x="0" y="2332"/>
                    </a:cubicBezTo>
                    <a:cubicBezTo>
                      <a:pt x="0" y="2697"/>
                      <a:pt x="423" y="3070"/>
                      <a:pt x="847" y="3070"/>
                    </a:cubicBezTo>
                    <a:cubicBezTo>
                      <a:pt x="20609" y="3070"/>
                      <a:pt x="20609" y="3070"/>
                      <a:pt x="20609" y="3070"/>
                    </a:cubicBezTo>
                    <a:cubicBezTo>
                      <a:pt x="21177" y="3070"/>
                      <a:pt x="21600" y="2697"/>
                      <a:pt x="21600" y="2332"/>
                    </a:cubicBezTo>
                    <a:cubicBezTo>
                      <a:pt x="21600" y="738"/>
                      <a:pt x="21600" y="738"/>
                      <a:pt x="21600" y="738"/>
                    </a:cubicBezTo>
                    <a:cubicBezTo>
                      <a:pt x="21600" y="249"/>
                      <a:pt x="21177" y="0"/>
                      <a:pt x="20609" y="0"/>
                    </a:cubicBezTo>
                    <a:close/>
                  </a:path>
                </a:pathLst>
              </a:custGeom>
              <a:solidFill>
                <a:schemeClr val="accent3">
                  <a:alpha val="70000"/>
                </a:schemeClr>
              </a:solidFill>
              <a:ln w="12700">
                <a:miter lim="400000"/>
              </a:ln>
            </p:spPr>
            <p:txBody>
              <a:bodyPr lIns="22860" rIns="22860" anchor="ctr"/>
              <a:lstStyle/>
              <a:p>
                <a:pPr defTabSz="228600">
                  <a:lnSpc>
                    <a:spcPct val="93000"/>
                  </a:lnSpc>
                  <a:defRPr sz="1800" cap="none" spc="0">
                    <a:solidFill>
                      <a:srgbClr val="000000"/>
                    </a:solidFill>
                    <a:latin typeface="Arial" panose="020B0604020202020204"/>
                    <a:ea typeface="Arial" panose="020B0604020202020204"/>
                    <a:cs typeface="Arial" panose="020B0604020202020204"/>
                    <a:sym typeface="Arial" panose="020B0604020202020204"/>
                  </a:defRPr>
                </a:pPr>
                <a:endParaRPr sz="900"/>
              </a:p>
            </p:txBody>
          </p:sp>
        </p:grpSp>
        <p:grpSp>
          <p:nvGrpSpPr>
            <p:cNvPr id="138" name="Group 137"/>
            <p:cNvGrpSpPr/>
            <p:nvPr/>
          </p:nvGrpSpPr>
          <p:grpSpPr>
            <a:xfrm>
              <a:off x="6205803" y="5480876"/>
              <a:ext cx="1193990" cy="1056082"/>
              <a:chOff x="4544420" y="6374802"/>
              <a:chExt cx="1589363" cy="1305156"/>
            </a:xfrm>
          </p:grpSpPr>
          <p:sp>
            <p:nvSpPr>
              <p:cNvPr id="139" name="Shape 54"/>
              <p:cNvSpPr/>
              <p:nvPr/>
            </p:nvSpPr>
            <p:spPr>
              <a:xfrm>
                <a:off x="4544420" y="6374802"/>
                <a:ext cx="1589363" cy="1305156"/>
              </a:xfrm>
              <a:custGeom>
                <a:avLst/>
                <a:gdLst/>
                <a:ahLst/>
                <a:cxnLst>
                  <a:cxn ang="0">
                    <a:pos x="wd2" y="hd2"/>
                  </a:cxn>
                  <a:cxn ang="5400000">
                    <a:pos x="wd2" y="hd2"/>
                  </a:cxn>
                  <a:cxn ang="10800000">
                    <a:pos x="wd2" y="hd2"/>
                  </a:cxn>
                  <a:cxn ang="16200000">
                    <a:pos x="wd2" y="hd2"/>
                  </a:cxn>
                </a:cxnLst>
                <a:rect l="0" t="0" r="r" b="b"/>
                <a:pathLst>
                  <a:path w="21600" h="21600" extrusionOk="0">
                    <a:moveTo>
                      <a:pt x="14552" y="21600"/>
                    </a:moveTo>
                    <a:cubicBezTo>
                      <a:pt x="7126" y="21600"/>
                      <a:pt x="7126" y="21600"/>
                      <a:pt x="7126" y="21600"/>
                    </a:cubicBezTo>
                    <a:cubicBezTo>
                      <a:pt x="7731" y="18183"/>
                      <a:pt x="7731" y="18183"/>
                      <a:pt x="7731" y="18183"/>
                    </a:cubicBezTo>
                    <a:cubicBezTo>
                      <a:pt x="13944" y="18183"/>
                      <a:pt x="13944" y="18183"/>
                      <a:pt x="13944" y="18183"/>
                    </a:cubicBezTo>
                    <a:lnTo>
                      <a:pt x="14552" y="21600"/>
                    </a:lnTo>
                    <a:close/>
                    <a:moveTo>
                      <a:pt x="21600" y="1293"/>
                    </a:moveTo>
                    <a:cubicBezTo>
                      <a:pt x="21600" y="16249"/>
                      <a:pt x="21600" y="16249"/>
                      <a:pt x="21600" y="16249"/>
                    </a:cubicBezTo>
                    <a:cubicBezTo>
                      <a:pt x="21600" y="16895"/>
                      <a:pt x="21144" y="17446"/>
                      <a:pt x="20613" y="17446"/>
                    </a:cubicBezTo>
                    <a:cubicBezTo>
                      <a:pt x="1061" y="17446"/>
                      <a:pt x="1061" y="17446"/>
                      <a:pt x="1061" y="17446"/>
                    </a:cubicBezTo>
                    <a:cubicBezTo>
                      <a:pt x="453" y="17446"/>
                      <a:pt x="0" y="16895"/>
                      <a:pt x="0" y="16249"/>
                    </a:cubicBezTo>
                    <a:cubicBezTo>
                      <a:pt x="0" y="1293"/>
                      <a:pt x="0" y="1293"/>
                      <a:pt x="0" y="1293"/>
                    </a:cubicBezTo>
                    <a:cubicBezTo>
                      <a:pt x="0" y="556"/>
                      <a:pt x="453" y="0"/>
                      <a:pt x="1061" y="0"/>
                    </a:cubicBezTo>
                    <a:cubicBezTo>
                      <a:pt x="20613" y="0"/>
                      <a:pt x="20613" y="0"/>
                      <a:pt x="20613" y="0"/>
                    </a:cubicBezTo>
                    <a:cubicBezTo>
                      <a:pt x="21144" y="0"/>
                      <a:pt x="21600" y="556"/>
                      <a:pt x="21600" y="1293"/>
                    </a:cubicBezTo>
                    <a:close/>
                    <a:moveTo>
                      <a:pt x="20995" y="1293"/>
                    </a:moveTo>
                    <a:cubicBezTo>
                      <a:pt x="20995" y="1107"/>
                      <a:pt x="20769" y="922"/>
                      <a:pt x="20613" y="922"/>
                    </a:cubicBezTo>
                    <a:cubicBezTo>
                      <a:pt x="1061" y="922"/>
                      <a:pt x="1061" y="922"/>
                      <a:pt x="1061" y="922"/>
                    </a:cubicBezTo>
                    <a:cubicBezTo>
                      <a:pt x="831" y="922"/>
                      <a:pt x="683" y="1107"/>
                      <a:pt x="683" y="1293"/>
                    </a:cubicBezTo>
                    <a:cubicBezTo>
                      <a:pt x="683" y="13478"/>
                      <a:pt x="683" y="13478"/>
                      <a:pt x="683" y="13478"/>
                    </a:cubicBezTo>
                    <a:cubicBezTo>
                      <a:pt x="683" y="13754"/>
                      <a:pt x="831" y="13939"/>
                      <a:pt x="1061" y="13939"/>
                    </a:cubicBezTo>
                    <a:cubicBezTo>
                      <a:pt x="20613" y="13939"/>
                      <a:pt x="20613" y="13939"/>
                      <a:pt x="20613" y="13939"/>
                    </a:cubicBezTo>
                    <a:cubicBezTo>
                      <a:pt x="20769" y="13939"/>
                      <a:pt x="20995" y="13754"/>
                      <a:pt x="20995" y="13478"/>
                    </a:cubicBezTo>
                    <a:lnTo>
                      <a:pt x="20995" y="1293"/>
                    </a:lnTo>
                    <a:close/>
                  </a:path>
                </a:pathLst>
              </a:custGeom>
              <a:solidFill>
                <a:schemeClr val="accent3">
                  <a:alpha val="46000"/>
                </a:schemeClr>
              </a:solidFill>
              <a:ln w="12700">
                <a:miter lim="400000"/>
              </a:ln>
            </p:spPr>
            <p:txBody>
              <a:bodyPr lIns="22860" rIns="22860" anchor="ctr"/>
              <a:lstStyle/>
              <a:p>
                <a:pPr defTabSz="228600">
                  <a:lnSpc>
                    <a:spcPct val="93000"/>
                  </a:lnSpc>
                  <a:defRPr sz="1800" cap="none" spc="0">
                    <a:solidFill>
                      <a:srgbClr val="000000"/>
                    </a:solidFill>
                    <a:latin typeface="Arial" panose="020B0604020202020204"/>
                    <a:ea typeface="Arial" panose="020B0604020202020204"/>
                    <a:cs typeface="Arial" panose="020B0604020202020204"/>
                    <a:sym typeface="Arial" panose="020B0604020202020204"/>
                  </a:defRPr>
                </a:pPr>
                <a:endParaRPr sz="900" dirty="0"/>
              </a:p>
            </p:txBody>
          </p:sp>
          <p:sp>
            <p:nvSpPr>
              <p:cNvPr id="140" name="Shape 50"/>
              <p:cNvSpPr/>
              <p:nvPr/>
            </p:nvSpPr>
            <p:spPr>
              <a:xfrm>
                <a:off x="4993554" y="6580704"/>
                <a:ext cx="683346" cy="482549"/>
              </a:xfrm>
              <a:custGeom>
                <a:avLst/>
                <a:gdLst/>
                <a:ahLst/>
                <a:cxnLst>
                  <a:cxn ang="0">
                    <a:pos x="wd2" y="hd2"/>
                  </a:cxn>
                  <a:cxn ang="5400000">
                    <a:pos x="wd2" y="hd2"/>
                  </a:cxn>
                  <a:cxn ang="10800000">
                    <a:pos x="wd2" y="hd2"/>
                  </a:cxn>
                  <a:cxn ang="16200000">
                    <a:pos x="wd2" y="hd2"/>
                  </a:cxn>
                </a:cxnLst>
                <a:rect l="0" t="0" r="r" b="b"/>
                <a:pathLst>
                  <a:path w="21600" h="21600" extrusionOk="0">
                    <a:moveTo>
                      <a:pt x="20609" y="12397"/>
                    </a:moveTo>
                    <a:cubicBezTo>
                      <a:pt x="847" y="12397"/>
                      <a:pt x="847" y="12397"/>
                      <a:pt x="847" y="12397"/>
                    </a:cubicBezTo>
                    <a:cubicBezTo>
                      <a:pt x="423" y="12397"/>
                      <a:pt x="0" y="12763"/>
                      <a:pt x="0" y="13135"/>
                    </a:cubicBezTo>
                    <a:cubicBezTo>
                      <a:pt x="0" y="14729"/>
                      <a:pt x="0" y="14729"/>
                      <a:pt x="0" y="14729"/>
                    </a:cubicBezTo>
                    <a:cubicBezTo>
                      <a:pt x="0" y="15094"/>
                      <a:pt x="423" y="15460"/>
                      <a:pt x="847" y="15460"/>
                    </a:cubicBezTo>
                    <a:cubicBezTo>
                      <a:pt x="20609" y="15460"/>
                      <a:pt x="20609" y="15460"/>
                      <a:pt x="20609" y="15460"/>
                    </a:cubicBezTo>
                    <a:cubicBezTo>
                      <a:pt x="21177" y="15460"/>
                      <a:pt x="21600" y="15094"/>
                      <a:pt x="21600" y="14729"/>
                    </a:cubicBezTo>
                    <a:cubicBezTo>
                      <a:pt x="21600" y="13135"/>
                      <a:pt x="21600" y="13135"/>
                      <a:pt x="21600" y="13135"/>
                    </a:cubicBezTo>
                    <a:cubicBezTo>
                      <a:pt x="21600" y="12763"/>
                      <a:pt x="21177" y="12397"/>
                      <a:pt x="20609" y="12397"/>
                    </a:cubicBezTo>
                    <a:close/>
                    <a:moveTo>
                      <a:pt x="20609" y="6133"/>
                    </a:moveTo>
                    <a:cubicBezTo>
                      <a:pt x="847" y="6133"/>
                      <a:pt x="847" y="6133"/>
                      <a:pt x="847" y="6133"/>
                    </a:cubicBezTo>
                    <a:cubicBezTo>
                      <a:pt x="423" y="6133"/>
                      <a:pt x="0" y="6506"/>
                      <a:pt x="0" y="6871"/>
                    </a:cubicBezTo>
                    <a:cubicBezTo>
                      <a:pt x="0" y="8465"/>
                      <a:pt x="0" y="8465"/>
                      <a:pt x="0" y="8465"/>
                    </a:cubicBezTo>
                    <a:cubicBezTo>
                      <a:pt x="0" y="8962"/>
                      <a:pt x="423" y="9203"/>
                      <a:pt x="847" y="9203"/>
                    </a:cubicBezTo>
                    <a:cubicBezTo>
                      <a:pt x="20609" y="9203"/>
                      <a:pt x="20609" y="9203"/>
                      <a:pt x="20609" y="9203"/>
                    </a:cubicBezTo>
                    <a:cubicBezTo>
                      <a:pt x="21177" y="9203"/>
                      <a:pt x="21600" y="8962"/>
                      <a:pt x="21600" y="8465"/>
                    </a:cubicBezTo>
                    <a:cubicBezTo>
                      <a:pt x="21600" y="6871"/>
                      <a:pt x="21600" y="6871"/>
                      <a:pt x="21600" y="6871"/>
                    </a:cubicBezTo>
                    <a:cubicBezTo>
                      <a:pt x="21600" y="6506"/>
                      <a:pt x="21177" y="6133"/>
                      <a:pt x="20609" y="6133"/>
                    </a:cubicBezTo>
                    <a:close/>
                    <a:moveTo>
                      <a:pt x="11651" y="18530"/>
                    </a:moveTo>
                    <a:cubicBezTo>
                      <a:pt x="847" y="18530"/>
                      <a:pt x="847" y="18530"/>
                      <a:pt x="847" y="18530"/>
                    </a:cubicBezTo>
                    <a:cubicBezTo>
                      <a:pt x="423" y="18530"/>
                      <a:pt x="0" y="18895"/>
                      <a:pt x="0" y="19385"/>
                    </a:cubicBezTo>
                    <a:cubicBezTo>
                      <a:pt x="0" y="20862"/>
                      <a:pt x="0" y="20862"/>
                      <a:pt x="0" y="20862"/>
                    </a:cubicBezTo>
                    <a:cubicBezTo>
                      <a:pt x="0" y="21351"/>
                      <a:pt x="423" y="21600"/>
                      <a:pt x="847" y="21600"/>
                    </a:cubicBezTo>
                    <a:cubicBezTo>
                      <a:pt x="11651" y="21600"/>
                      <a:pt x="11651" y="21600"/>
                      <a:pt x="11651" y="21600"/>
                    </a:cubicBezTo>
                    <a:cubicBezTo>
                      <a:pt x="12218" y="21600"/>
                      <a:pt x="12506" y="21351"/>
                      <a:pt x="12506" y="20862"/>
                    </a:cubicBezTo>
                    <a:cubicBezTo>
                      <a:pt x="12506" y="19385"/>
                      <a:pt x="12506" y="19385"/>
                      <a:pt x="12506" y="19385"/>
                    </a:cubicBezTo>
                    <a:cubicBezTo>
                      <a:pt x="12506" y="18895"/>
                      <a:pt x="12218" y="18530"/>
                      <a:pt x="11651" y="18530"/>
                    </a:cubicBezTo>
                    <a:close/>
                    <a:moveTo>
                      <a:pt x="20609" y="0"/>
                    </a:moveTo>
                    <a:cubicBezTo>
                      <a:pt x="847" y="0"/>
                      <a:pt x="847" y="0"/>
                      <a:pt x="847" y="0"/>
                    </a:cubicBezTo>
                    <a:cubicBezTo>
                      <a:pt x="423" y="0"/>
                      <a:pt x="0" y="249"/>
                      <a:pt x="0" y="738"/>
                    </a:cubicBezTo>
                    <a:cubicBezTo>
                      <a:pt x="0" y="2332"/>
                      <a:pt x="0" y="2332"/>
                      <a:pt x="0" y="2332"/>
                    </a:cubicBezTo>
                    <a:cubicBezTo>
                      <a:pt x="0" y="2697"/>
                      <a:pt x="423" y="3070"/>
                      <a:pt x="847" y="3070"/>
                    </a:cubicBezTo>
                    <a:cubicBezTo>
                      <a:pt x="20609" y="3070"/>
                      <a:pt x="20609" y="3070"/>
                      <a:pt x="20609" y="3070"/>
                    </a:cubicBezTo>
                    <a:cubicBezTo>
                      <a:pt x="21177" y="3070"/>
                      <a:pt x="21600" y="2697"/>
                      <a:pt x="21600" y="2332"/>
                    </a:cubicBezTo>
                    <a:cubicBezTo>
                      <a:pt x="21600" y="738"/>
                      <a:pt x="21600" y="738"/>
                      <a:pt x="21600" y="738"/>
                    </a:cubicBezTo>
                    <a:cubicBezTo>
                      <a:pt x="21600" y="249"/>
                      <a:pt x="21177" y="0"/>
                      <a:pt x="20609" y="0"/>
                    </a:cubicBezTo>
                    <a:close/>
                  </a:path>
                </a:pathLst>
              </a:custGeom>
              <a:solidFill>
                <a:schemeClr val="accent3">
                  <a:alpha val="46000"/>
                </a:schemeClr>
              </a:solidFill>
              <a:ln w="12700">
                <a:miter lim="400000"/>
              </a:ln>
            </p:spPr>
            <p:txBody>
              <a:bodyPr lIns="22860" rIns="22860" anchor="ctr"/>
              <a:lstStyle/>
              <a:p>
                <a:pPr defTabSz="228600">
                  <a:lnSpc>
                    <a:spcPct val="93000"/>
                  </a:lnSpc>
                  <a:defRPr sz="1800" cap="none" spc="0">
                    <a:solidFill>
                      <a:srgbClr val="000000"/>
                    </a:solidFill>
                    <a:latin typeface="Arial" panose="020B0604020202020204"/>
                    <a:ea typeface="Arial" panose="020B0604020202020204"/>
                    <a:cs typeface="Arial" panose="020B0604020202020204"/>
                    <a:sym typeface="Arial" panose="020B0604020202020204"/>
                  </a:defRPr>
                </a:pPr>
                <a:endParaRPr sz="900" dirty="0"/>
              </a:p>
            </p:txBody>
          </p:sp>
        </p:grpSp>
      </p:grpSp>
      <p:grpSp>
        <p:nvGrpSpPr>
          <p:cNvPr id="7" name="Group 6"/>
          <p:cNvGrpSpPr/>
          <p:nvPr/>
        </p:nvGrpSpPr>
        <p:grpSpPr>
          <a:xfrm>
            <a:off x="896444" y="3369981"/>
            <a:ext cx="2087108" cy="2124202"/>
            <a:chOff x="1977688" y="8977870"/>
            <a:chExt cx="2384761" cy="2109003"/>
          </a:xfrm>
          <a:solidFill>
            <a:schemeClr val="accent2"/>
          </a:solidFill>
        </p:grpSpPr>
        <p:grpSp>
          <p:nvGrpSpPr>
            <p:cNvPr id="6" name="Group 5"/>
            <p:cNvGrpSpPr/>
            <p:nvPr/>
          </p:nvGrpSpPr>
          <p:grpSpPr>
            <a:xfrm>
              <a:off x="3072042" y="9565445"/>
              <a:ext cx="1290407" cy="894673"/>
              <a:chOff x="3072042" y="9565445"/>
              <a:chExt cx="1290407" cy="894673"/>
            </a:xfrm>
            <a:grpFill/>
          </p:grpSpPr>
          <p:sp>
            <p:nvSpPr>
              <p:cNvPr id="130" name="Shape 84"/>
              <p:cNvSpPr/>
              <p:nvPr/>
            </p:nvSpPr>
            <p:spPr>
              <a:xfrm>
                <a:off x="3072042" y="9565445"/>
                <a:ext cx="1290407" cy="894673"/>
              </a:xfrm>
              <a:custGeom>
                <a:avLst/>
                <a:gdLst/>
                <a:ahLst/>
                <a:cxnLst>
                  <a:cxn ang="0">
                    <a:pos x="wd2" y="hd2"/>
                  </a:cxn>
                  <a:cxn ang="5400000">
                    <a:pos x="wd2" y="hd2"/>
                  </a:cxn>
                  <a:cxn ang="10800000">
                    <a:pos x="wd2" y="hd2"/>
                  </a:cxn>
                  <a:cxn ang="16200000">
                    <a:pos x="wd2" y="hd2"/>
                  </a:cxn>
                </a:cxnLst>
                <a:rect l="0" t="0" r="r" b="b"/>
                <a:pathLst>
                  <a:path w="21600" h="21430" extrusionOk="0">
                    <a:moveTo>
                      <a:pt x="14132" y="21430"/>
                    </a:moveTo>
                    <a:cubicBezTo>
                      <a:pt x="13840" y="21430"/>
                      <a:pt x="13511" y="21308"/>
                      <a:pt x="13267" y="20959"/>
                    </a:cubicBezTo>
                    <a:cubicBezTo>
                      <a:pt x="12792" y="20278"/>
                      <a:pt x="12792" y="19317"/>
                      <a:pt x="13267" y="18636"/>
                    </a:cubicBezTo>
                    <a:lnTo>
                      <a:pt x="18786" y="10726"/>
                    </a:lnTo>
                    <a:lnTo>
                      <a:pt x="13267" y="2833"/>
                    </a:lnTo>
                    <a:cubicBezTo>
                      <a:pt x="12792" y="2152"/>
                      <a:pt x="12792" y="1192"/>
                      <a:pt x="13267" y="511"/>
                    </a:cubicBezTo>
                    <a:cubicBezTo>
                      <a:pt x="13742" y="-170"/>
                      <a:pt x="14461" y="-170"/>
                      <a:pt x="14936" y="511"/>
                    </a:cubicBezTo>
                    <a:lnTo>
                      <a:pt x="21271" y="9591"/>
                    </a:lnTo>
                    <a:cubicBezTo>
                      <a:pt x="21503" y="9923"/>
                      <a:pt x="21600" y="10272"/>
                      <a:pt x="21600" y="10726"/>
                    </a:cubicBezTo>
                    <a:cubicBezTo>
                      <a:pt x="21600" y="11128"/>
                      <a:pt x="21503" y="11547"/>
                      <a:pt x="21271" y="11879"/>
                    </a:cubicBezTo>
                    <a:lnTo>
                      <a:pt x="14936" y="20959"/>
                    </a:lnTo>
                    <a:cubicBezTo>
                      <a:pt x="14692" y="21308"/>
                      <a:pt x="14412" y="21430"/>
                      <a:pt x="14132" y="21430"/>
                    </a:cubicBezTo>
                    <a:close/>
                    <a:moveTo>
                      <a:pt x="7468" y="21430"/>
                    </a:moveTo>
                    <a:cubicBezTo>
                      <a:pt x="7188" y="21430"/>
                      <a:pt x="6908" y="21308"/>
                      <a:pt x="6664" y="20959"/>
                    </a:cubicBezTo>
                    <a:lnTo>
                      <a:pt x="329" y="11879"/>
                    </a:lnTo>
                    <a:cubicBezTo>
                      <a:pt x="97" y="11547"/>
                      <a:pt x="0" y="11128"/>
                      <a:pt x="0" y="10726"/>
                    </a:cubicBezTo>
                    <a:cubicBezTo>
                      <a:pt x="0" y="10272"/>
                      <a:pt x="97" y="9923"/>
                      <a:pt x="329" y="9591"/>
                    </a:cubicBezTo>
                    <a:lnTo>
                      <a:pt x="6664" y="511"/>
                    </a:lnTo>
                    <a:cubicBezTo>
                      <a:pt x="7139" y="-170"/>
                      <a:pt x="7858" y="-170"/>
                      <a:pt x="8333" y="511"/>
                    </a:cubicBezTo>
                    <a:cubicBezTo>
                      <a:pt x="8808" y="1192"/>
                      <a:pt x="8808" y="2152"/>
                      <a:pt x="8333" y="2833"/>
                    </a:cubicBezTo>
                    <a:lnTo>
                      <a:pt x="2814" y="10726"/>
                    </a:lnTo>
                    <a:lnTo>
                      <a:pt x="8333" y="18636"/>
                    </a:lnTo>
                    <a:cubicBezTo>
                      <a:pt x="8808" y="19317"/>
                      <a:pt x="8808" y="20278"/>
                      <a:pt x="8333" y="20959"/>
                    </a:cubicBezTo>
                    <a:cubicBezTo>
                      <a:pt x="8089" y="21308"/>
                      <a:pt x="7760" y="21430"/>
                      <a:pt x="7468" y="21430"/>
                    </a:cubicBezTo>
                    <a:close/>
                  </a:path>
                </a:pathLst>
              </a:custGeom>
              <a:solidFill>
                <a:schemeClr val="accent2">
                  <a:alpha val="86000"/>
                </a:schemeClr>
              </a:solidFill>
              <a:ln w="12700">
                <a:miter lim="400000"/>
              </a:ln>
            </p:spPr>
            <p:txBody>
              <a:bodyPr lIns="22860" rIns="22860" anchor="ctr"/>
              <a:lstStyle/>
              <a:p>
                <a:pPr defTabSz="228600">
                  <a:lnSpc>
                    <a:spcPct val="93000"/>
                  </a:lnSpc>
                  <a:defRPr sz="1800" cap="none" spc="0">
                    <a:solidFill>
                      <a:srgbClr val="000000"/>
                    </a:solidFill>
                    <a:latin typeface="Arial" panose="020B0604020202020204"/>
                    <a:ea typeface="Arial" panose="020B0604020202020204"/>
                    <a:cs typeface="Arial" panose="020B0604020202020204"/>
                    <a:sym typeface="Arial" panose="020B0604020202020204"/>
                  </a:defRPr>
                </a:pPr>
                <a:endParaRPr sz="900" dirty="0"/>
              </a:p>
            </p:txBody>
          </p:sp>
          <p:grpSp>
            <p:nvGrpSpPr>
              <p:cNvPr id="5" name="Group 4"/>
              <p:cNvGrpSpPr/>
              <p:nvPr/>
            </p:nvGrpSpPr>
            <p:grpSpPr>
              <a:xfrm>
                <a:off x="3363847" y="9809248"/>
                <a:ext cx="693803" cy="415372"/>
                <a:chOff x="2485627" y="8209365"/>
                <a:chExt cx="1397773" cy="836831"/>
              </a:xfrm>
              <a:grpFill/>
            </p:grpSpPr>
            <p:sp>
              <p:nvSpPr>
                <p:cNvPr id="4" name="Oval 3"/>
                <p:cNvSpPr/>
                <p:nvPr/>
              </p:nvSpPr>
              <p:spPr>
                <a:xfrm>
                  <a:off x="2485627" y="8209365"/>
                  <a:ext cx="355600" cy="836831"/>
                </a:xfrm>
                <a:prstGeom prst="ellipse">
                  <a:avLst/>
                </a:prstGeom>
                <a:solidFill>
                  <a:schemeClr val="accent2">
                    <a:alpha val="86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n-US" sz="1600">
                    <a:solidFill>
                      <a:srgbClr val="FFFFFF"/>
                    </a:solidFill>
                    <a:latin typeface="Arial" panose="020B0604020202020204"/>
                    <a:ea typeface="Arial" panose="020B0604020202020204"/>
                    <a:cs typeface="Arial" panose="020B0604020202020204"/>
                    <a:sym typeface="Arial" panose="020B0604020202020204"/>
                  </a:endParaRPr>
                </a:p>
              </p:txBody>
            </p:sp>
            <p:sp>
              <p:nvSpPr>
                <p:cNvPr id="133" name="Oval 132"/>
                <p:cNvSpPr/>
                <p:nvPr/>
              </p:nvSpPr>
              <p:spPr>
                <a:xfrm>
                  <a:off x="3006714" y="8209365"/>
                  <a:ext cx="355600" cy="836831"/>
                </a:xfrm>
                <a:prstGeom prst="ellipse">
                  <a:avLst/>
                </a:prstGeom>
                <a:solidFill>
                  <a:schemeClr val="accent2">
                    <a:alpha val="86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n-US" sz="1600"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134" name="Oval 133"/>
                <p:cNvSpPr/>
                <p:nvPr/>
              </p:nvSpPr>
              <p:spPr>
                <a:xfrm>
                  <a:off x="3527800" y="8209365"/>
                  <a:ext cx="355600" cy="836831"/>
                </a:xfrm>
                <a:prstGeom prst="ellipse">
                  <a:avLst/>
                </a:prstGeom>
                <a:solidFill>
                  <a:schemeClr val="accent2">
                    <a:alpha val="86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n-US" sz="1600">
                    <a:solidFill>
                      <a:srgbClr val="FFFFFF"/>
                    </a:solidFill>
                    <a:latin typeface="Arial" panose="020B0604020202020204"/>
                    <a:ea typeface="Arial" panose="020B0604020202020204"/>
                    <a:cs typeface="Arial" panose="020B0604020202020204"/>
                    <a:sym typeface="Arial" panose="020B0604020202020204"/>
                  </a:endParaRPr>
                </a:p>
              </p:txBody>
            </p:sp>
          </p:grpSp>
        </p:grpSp>
        <p:grpSp>
          <p:nvGrpSpPr>
            <p:cNvPr id="141" name="Group 140"/>
            <p:cNvGrpSpPr/>
            <p:nvPr/>
          </p:nvGrpSpPr>
          <p:grpSpPr>
            <a:xfrm>
              <a:off x="1977688" y="10382538"/>
              <a:ext cx="1015878" cy="704335"/>
              <a:chOff x="3072042" y="9565445"/>
              <a:chExt cx="1290407" cy="894673"/>
            </a:xfrm>
            <a:grpFill/>
          </p:grpSpPr>
          <p:sp>
            <p:nvSpPr>
              <p:cNvPr id="142" name="Shape 84"/>
              <p:cNvSpPr/>
              <p:nvPr/>
            </p:nvSpPr>
            <p:spPr>
              <a:xfrm>
                <a:off x="3072042" y="9565445"/>
                <a:ext cx="1290407" cy="894673"/>
              </a:xfrm>
              <a:custGeom>
                <a:avLst/>
                <a:gdLst/>
                <a:ahLst/>
                <a:cxnLst>
                  <a:cxn ang="0">
                    <a:pos x="wd2" y="hd2"/>
                  </a:cxn>
                  <a:cxn ang="5400000">
                    <a:pos x="wd2" y="hd2"/>
                  </a:cxn>
                  <a:cxn ang="10800000">
                    <a:pos x="wd2" y="hd2"/>
                  </a:cxn>
                  <a:cxn ang="16200000">
                    <a:pos x="wd2" y="hd2"/>
                  </a:cxn>
                </a:cxnLst>
                <a:rect l="0" t="0" r="r" b="b"/>
                <a:pathLst>
                  <a:path w="21600" h="21430" extrusionOk="0">
                    <a:moveTo>
                      <a:pt x="14132" y="21430"/>
                    </a:moveTo>
                    <a:cubicBezTo>
                      <a:pt x="13840" y="21430"/>
                      <a:pt x="13511" y="21308"/>
                      <a:pt x="13267" y="20959"/>
                    </a:cubicBezTo>
                    <a:cubicBezTo>
                      <a:pt x="12792" y="20278"/>
                      <a:pt x="12792" y="19317"/>
                      <a:pt x="13267" y="18636"/>
                    </a:cubicBezTo>
                    <a:lnTo>
                      <a:pt x="18786" y="10726"/>
                    </a:lnTo>
                    <a:lnTo>
                      <a:pt x="13267" y="2833"/>
                    </a:lnTo>
                    <a:cubicBezTo>
                      <a:pt x="12792" y="2152"/>
                      <a:pt x="12792" y="1192"/>
                      <a:pt x="13267" y="511"/>
                    </a:cubicBezTo>
                    <a:cubicBezTo>
                      <a:pt x="13742" y="-170"/>
                      <a:pt x="14461" y="-170"/>
                      <a:pt x="14936" y="511"/>
                    </a:cubicBezTo>
                    <a:lnTo>
                      <a:pt x="21271" y="9591"/>
                    </a:lnTo>
                    <a:cubicBezTo>
                      <a:pt x="21503" y="9923"/>
                      <a:pt x="21600" y="10272"/>
                      <a:pt x="21600" y="10726"/>
                    </a:cubicBezTo>
                    <a:cubicBezTo>
                      <a:pt x="21600" y="11128"/>
                      <a:pt x="21503" y="11547"/>
                      <a:pt x="21271" y="11879"/>
                    </a:cubicBezTo>
                    <a:lnTo>
                      <a:pt x="14936" y="20959"/>
                    </a:lnTo>
                    <a:cubicBezTo>
                      <a:pt x="14692" y="21308"/>
                      <a:pt x="14412" y="21430"/>
                      <a:pt x="14132" y="21430"/>
                    </a:cubicBezTo>
                    <a:close/>
                    <a:moveTo>
                      <a:pt x="7468" y="21430"/>
                    </a:moveTo>
                    <a:cubicBezTo>
                      <a:pt x="7188" y="21430"/>
                      <a:pt x="6908" y="21308"/>
                      <a:pt x="6664" y="20959"/>
                    </a:cubicBezTo>
                    <a:lnTo>
                      <a:pt x="329" y="11879"/>
                    </a:lnTo>
                    <a:cubicBezTo>
                      <a:pt x="97" y="11547"/>
                      <a:pt x="0" y="11128"/>
                      <a:pt x="0" y="10726"/>
                    </a:cubicBezTo>
                    <a:cubicBezTo>
                      <a:pt x="0" y="10272"/>
                      <a:pt x="97" y="9923"/>
                      <a:pt x="329" y="9591"/>
                    </a:cubicBezTo>
                    <a:lnTo>
                      <a:pt x="6664" y="511"/>
                    </a:lnTo>
                    <a:cubicBezTo>
                      <a:pt x="7139" y="-170"/>
                      <a:pt x="7858" y="-170"/>
                      <a:pt x="8333" y="511"/>
                    </a:cubicBezTo>
                    <a:cubicBezTo>
                      <a:pt x="8808" y="1192"/>
                      <a:pt x="8808" y="2152"/>
                      <a:pt x="8333" y="2833"/>
                    </a:cubicBezTo>
                    <a:lnTo>
                      <a:pt x="2814" y="10726"/>
                    </a:lnTo>
                    <a:lnTo>
                      <a:pt x="8333" y="18636"/>
                    </a:lnTo>
                    <a:cubicBezTo>
                      <a:pt x="8808" y="19317"/>
                      <a:pt x="8808" y="20278"/>
                      <a:pt x="8333" y="20959"/>
                    </a:cubicBezTo>
                    <a:cubicBezTo>
                      <a:pt x="8089" y="21308"/>
                      <a:pt x="7760" y="21430"/>
                      <a:pt x="7468" y="21430"/>
                    </a:cubicBezTo>
                    <a:close/>
                  </a:path>
                </a:pathLst>
              </a:custGeom>
              <a:grpFill/>
              <a:ln w="12700">
                <a:miter lim="400000"/>
              </a:ln>
            </p:spPr>
            <p:txBody>
              <a:bodyPr lIns="22860" rIns="22860" anchor="ctr"/>
              <a:lstStyle/>
              <a:p>
                <a:pPr defTabSz="228600">
                  <a:lnSpc>
                    <a:spcPct val="93000"/>
                  </a:lnSpc>
                  <a:defRPr sz="1800" cap="none" spc="0">
                    <a:solidFill>
                      <a:srgbClr val="000000"/>
                    </a:solidFill>
                    <a:latin typeface="Arial" panose="020B0604020202020204"/>
                    <a:ea typeface="Arial" panose="020B0604020202020204"/>
                    <a:cs typeface="Arial" panose="020B0604020202020204"/>
                    <a:sym typeface="Arial" panose="020B0604020202020204"/>
                  </a:defRPr>
                </a:pPr>
                <a:endParaRPr sz="900"/>
              </a:p>
            </p:txBody>
          </p:sp>
          <p:grpSp>
            <p:nvGrpSpPr>
              <p:cNvPr id="143" name="Group 142"/>
              <p:cNvGrpSpPr/>
              <p:nvPr/>
            </p:nvGrpSpPr>
            <p:grpSpPr>
              <a:xfrm>
                <a:off x="3363847" y="9753110"/>
                <a:ext cx="693803" cy="527622"/>
                <a:chOff x="2485627" y="8096289"/>
                <a:chExt cx="1397773" cy="1062979"/>
              </a:xfrm>
              <a:grpFill/>
            </p:grpSpPr>
            <p:sp>
              <p:nvSpPr>
                <p:cNvPr id="144" name="Oval 143"/>
                <p:cNvSpPr/>
                <p:nvPr/>
              </p:nvSpPr>
              <p:spPr>
                <a:xfrm>
                  <a:off x="2485627" y="8096292"/>
                  <a:ext cx="355600" cy="1062976"/>
                </a:xfrm>
                <a:prstGeom prst="ellipse">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n-US" sz="1600">
                    <a:solidFill>
                      <a:srgbClr val="FFFFFF"/>
                    </a:solidFill>
                    <a:latin typeface="Arial" panose="020B0604020202020204"/>
                    <a:ea typeface="Arial" panose="020B0604020202020204"/>
                    <a:cs typeface="Arial" panose="020B0604020202020204"/>
                    <a:sym typeface="Arial" panose="020B0604020202020204"/>
                  </a:endParaRPr>
                </a:p>
              </p:txBody>
            </p:sp>
            <p:sp>
              <p:nvSpPr>
                <p:cNvPr id="145" name="Oval 144"/>
                <p:cNvSpPr/>
                <p:nvPr/>
              </p:nvSpPr>
              <p:spPr>
                <a:xfrm>
                  <a:off x="3006714" y="8096289"/>
                  <a:ext cx="355600" cy="1062979"/>
                </a:xfrm>
                <a:prstGeom prst="ellipse">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n-US" sz="1600"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146" name="Oval 145"/>
                <p:cNvSpPr/>
                <p:nvPr/>
              </p:nvSpPr>
              <p:spPr>
                <a:xfrm>
                  <a:off x="3527800" y="8096289"/>
                  <a:ext cx="355600" cy="1062979"/>
                </a:xfrm>
                <a:prstGeom prst="ellipse">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n-US" sz="1600">
                    <a:solidFill>
                      <a:srgbClr val="FFFFFF"/>
                    </a:solidFill>
                    <a:latin typeface="Arial" panose="020B0604020202020204"/>
                    <a:ea typeface="Arial" panose="020B0604020202020204"/>
                    <a:cs typeface="Arial" panose="020B0604020202020204"/>
                    <a:sym typeface="Arial" panose="020B0604020202020204"/>
                  </a:endParaRPr>
                </a:p>
              </p:txBody>
            </p:sp>
          </p:grpSp>
        </p:grpSp>
        <p:grpSp>
          <p:nvGrpSpPr>
            <p:cNvPr id="147" name="Group 146"/>
            <p:cNvGrpSpPr/>
            <p:nvPr/>
          </p:nvGrpSpPr>
          <p:grpSpPr>
            <a:xfrm>
              <a:off x="2310311" y="8977870"/>
              <a:ext cx="770946" cy="534517"/>
              <a:chOff x="2598490" y="10091756"/>
              <a:chExt cx="1290407" cy="894673"/>
            </a:xfrm>
            <a:grpFill/>
          </p:grpSpPr>
          <p:sp>
            <p:nvSpPr>
              <p:cNvPr id="148" name="Shape 84"/>
              <p:cNvSpPr/>
              <p:nvPr/>
            </p:nvSpPr>
            <p:spPr>
              <a:xfrm>
                <a:off x="2598490" y="10091756"/>
                <a:ext cx="1290407" cy="894673"/>
              </a:xfrm>
              <a:custGeom>
                <a:avLst/>
                <a:gdLst/>
                <a:ahLst/>
                <a:cxnLst>
                  <a:cxn ang="0">
                    <a:pos x="wd2" y="hd2"/>
                  </a:cxn>
                  <a:cxn ang="5400000">
                    <a:pos x="wd2" y="hd2"/>
                  </a:cxn>
                  <a:cxn ang="10800000">
                    <a:pos x="wd2" y="hd2"/>
                  </a:cxn>
                  <a:cxn ang="16200000">
                    <a:pos x="wd2" y="hd2"/>
                  </a:cxn>
                </a:cxnLst>
                <a:rect l="0" t="0" r="r" b="b"/>
                <a:pathLst>
                  <a:path w="21600" h="21430" extrusionOk="0">
                    <a:moveTo>
                      <a:pt x="14132" y="21430"/>
                    </a:moveTo>
                    <a:cubicBezTo>
                      <a:pt x="13840" y="21430"/>
                      <a:pt x="13511" y="21308"/>
                      <a:pt x="13267" y="20959"/>
                    </a:cubicBezTo>
                    <a:cubicBezTo>
                      <a:pt x="12792" y="20278"/>
                      <a:pt x="12792" y="19317"/>
                      <a:pt x="13267" y="18636"/>
                    </a:cubicBezTo>
                    <a:lnTo>
                      <a:pt x="18786" y="10726"/>
                    </a:lnTo>
                    <a:lnTo>
                      <a:pt x="13267" y="2833"/>
                    </a:lnTo>
                    <a:cubicBezTo>
                      <a:pt x="12792" y="2152"/>
                      <a:pt x="12792" y="1192"/>
                      <a:pt x="13267" y="511"/>
                    </a:cubicBezTo>
                    <a:cubicBezTo>
                      <a:pt x="13742" y="-170"/>
                      <a:pt x="14461" y="-170"/>
                      <a:pt x="14936" y="511"/>
                    </a:cubicBezTo>
                    <a:lnTo>
                      <a:pt x="21271" y="9591"/>
                    </a:lnTo>
                    <a:cubicBezTo>
                      <a:pt x="21503" y="9923"/>
                      <a:pt x="21600" y="10272"/>
                      <a:pt x="21600" y="10726"/>
                    </a:cubicBezTo>
                    <a:cubicBezTo>
                      <a:pt x="21600" y="11128"/>
                      <a:pt x="21503" y="11547"/>
                      <a:pt x="21271" y="11879"/>
                    </a:cubicBezTo>
                    <a:lnTo>
                      <a:pt x="14936" y="20959"/>
                    </a:lnTo>
                    <a:cubicBezTo>
                      <a:pt x="14692" y="21308"/>
                      <a:pt x="14412" y="21430"/>
                      <a:pt x="14132" y="21430"/>
                    </a:cubicBezTo>
                    <a:close/>
                    <a:moveTo>
                      <a:pt x="7468" y="21430"/>
                    </a:moveTo>
                    <a:cubicBezTo>
                      <a:pt x="7188" y="21430"/>
                      <a:pt x="6908" y="21308"/>
                      <a:pt x="6664" y="20959"/>
                    </a:cubicBezTo>
                    <a:lnTo>
                      <a:pt x="329" y="11879"/>
                    </a:lnTo>
                    <a:cubicBezTo>
                      <a:pt x="97" y="11547"/>
                      <a:pt x="0" y="11128"/>
                      <a:pt x="0" y="10726"/>
                    </a:cubicBezTo>
                    <a:cubicBezTo>
                      <a:pt x="0" y="10272"/>
                      <a:pt x="97" y="9923"/>
                      <a:pt x="329" y="9591"/>
                    </a:cubicBezTo>
                    <a:lnTo>
                      <a:pt x="6664" y="511"/>
                    </a:lnTo>
                    <a:cubicBezTo>
                      <a:pt x="7139" y="-170"/>
                      <a:pt x="7858" y="-170"/>
                      <a:pt x="8333" y="511"/>
                    </a:cubicBezTo>
                    <a:cubicBezTo>
                      <a:pt x="8808" y="1192"/>
                      <a:pt x="8808" y="2152"/>
                      <a:pt x="8333" y="2833"/>
                    </a:cubicBezTo>
                    <a:lnTo>
                      <a:pt x="2814" y="10726"/>
                    </a:lnTo>
                    <a:lnTo>
                      <a:pt x="8333" y="18636"/>
                    </a:lnTo>
                    <a:cubicBezTo>
                      <a:pt x="8808" y="19317"/>
                      <a:pt x="8808" y="20278"/>
                      <a:pt x="8333" y="20959"/>
                    </a:cubicBezTo>
                    <a:cubicBezTo>
                      <a:pt x="8089" y="21308"/>
                      <a:pt x="7760" y="21430"/>
                      <a:pt x="7468" y="21430"/>
                    </a:cubicBezTo>
                    <a:close/>
                  </a:path>
                </a:pathLst>
              </a:custGeom>
              <a:solidFill>
                <a:schemeClr val="accent2">
                  <a:alpha val="65000"/>
                </a:schemeClr>
              </a:solidFill>
              <a:ln w="12700">
                <a:miter lim="400000"/>
              </a:ln>
            </p:spPr>
            <p:txBody>
              <a:bodyPr lIns="22860" rIns="22860" anchor="ctr"/>
              <a:lstStyle/>
              <a:p>
                <a:pPr defTabSz="228600">
                  <a:lnSpc>
                    <a:spcPct val="93000"/>
                  </a:lnSpc>
                  <a:defRPr sz="1800" cap="none" spc="0">
                    <a:solidFill>
                      <a:srgbClr val="000000"/>
                    </a:solidFill>
                    <a:latin typeface="Arial" panose="020B0604020202020204"/>
                    <a:ea typeface="Arial" panose="020B0604020202020204"/>
                    <a:cs typeface="Arial" panose="020B0604020202020204"/>
                    <a:sym typeface="Arial" panose="020B0604020202020204"/>
                  </a:defRPr>
                </a:pPr>
                <a:endParaRPr sz="900"/>
              </a:p>
            </p:txBody>
          </p:sp>
          <p:grpSp>
            <p:nvGrpSpPr>
              <p:cNvPr id="149" name="Group 148"/>
              <p:cNvGrpSpPr/>
              <p:nvPr/>
            </p:nvGrpSpPr>
            <p:grpSpPr>
              <a:xfrm>
                <a:off x="2890295" y="10195641"/>
                <a:ext cx="693804" cy="695265"/>
                <a:chOff x="1531585" y="8987739"/>
                <a:chExt cx="1397776" cy="1400707"/>
              </a:xfrm>
              <a:grpFill/>
            </p:grpSpPr>
            <p:sp>
              <p:nvSpPr>
                <p:cNvPr id="150" name="Oval 149"/>
                <p:cNvSpPr/>
                <p:nvPr/>
              </p:nvSpPr>
              <p:spPr>
                <a:xfrm>
                  <a:off x="1531585" y="8987739"/>
                  <a:ext cx="355601" cy="1400674"/>
                </a:xfrm>
                <a:prstGeom prst="ellipse">
                  <a:avLst/>
                </a:prstGeom>
                <a:solidFill>
                  <a:schemeClr val="accent2">
                    <a:alpha val="76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n-US" sz="1600">
                    <a:solidFill>
                      <a:srgbClr val="FFFFFF"/>
                    </a:solidFill>
                    <a:latin typeface="Arial" panose="020B0604020202020204"/>
                    <a:ea typeface="Arial" panose="020B0604020202020204"/>
                    <a:cs typeface="Arial" panose="020B0604020202020204"/>
                    <a:sym typeface="Arial" panose="020B0604020202020204"/>
                  </a:endParaRPr>
                </a:p>
              </p:txBody>
            </p:sp>
            <p:sp>
              <p:nvSpPr>
                <p:cNvPr id="151" name="Oval 150"/>
                <p:cNvSpPr/>
                <p:nvPr/>
              </p:nvSpPr>
              <p:spPr>
                <a:xfrm>
                  <a:off x="2052670" y="8987772"/>
                  <a:ext cx="355597" cy="1400674"/>
                </a:xfrm>
                <a:prstGeom prst="ellipse">
                  <a:avLst/>
                </a:prstGeom>
                <a:solidFill>
                  <a:schemeClr val="accent2">
                    <a:alpha val="76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n-US" sz="1600"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152" name="Oval 151"/>
                <p:cNvSpPr/>
                <p:nvPr/>
              </p:nvSpPr>
              <p:spPr>
                <a:xfrm>
                  <a:off x="2573760" y="8987756"/>
                  <a:ext cx="355601" cy="1400677"/>
                </a:xfrm>
                <a:prstGeom prst="ellipse">
                  <a:avLst/>
                </a:prstGeom>
                <a:solidFill>
                  <a:schemeClr val="accent2">
                    <a:alpha val="76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n-US" sz="1600">
                    <a:solidFill>
                      <a:srgbClr val="FFFFFF"/>
                    </a:solidFill>
                    <a:latin typeface="Arial" panose="020B0604020202020204"/>
                    <a:ea typeface="Arial" panose="020B0604020202020204"/>
                    <a:cs typeface="Arial" panose="020B0604020202020204"/>
                    <a:sym typeface="Arial" panose="020B0604020202020204"/>
                  </a:endParaRPr>
                </a:p>
              </p:txBody>
            </p:sp>
          </p:grpSp>
        </p:grpSp>
      </p:grpSp>
      <p:grpSp>
        <p:nvGrpSpPr>
          <p:cNvPr id="8" name="Group 7"/>
          <p:cNvGrpSpPr/>
          <p:nvPr/>
        </p:nvGrpSpPr>
        <p:grpSpPr>
          <a:xfrm>
            <a:off x="9224387" y="3257550"/>
            <a:ext cx="1919863" cy="2048279"/>
            <a:chOff x="6695594" y="8289776"/>
            <a:chExt cx="2277776" cy="2111598"/>
          </a:xfrm>
          <a:solidFill>
            <a:schemeClr val="accent4"/>
          </a:solidFill>
        </p:grpSpPr>
        <p:sp>
          <p:nvSpPr>
            <p:cNvPr id="131" name="Shape 57"/>
            <p:cNvSpPr/>
            <p:nvPr/>
          </p:nvSpPr>
          <p:spPr>
            <a:xfrm>
              <a:off x="7430524" y="9212115"/>
              <a:ext cx="947659" cy="1189259"/>
            </a:xfrm>
            <a:custGeom>
              <a:avLst/>
              <a:gdLst/>
              <a:ahLst/>
              <a:cxnLst>
                <a:cxn ang="0">
                  <a:pos x="wd2" y="hd2"/>
                </a:cxn>
                <a:cxn ang="5400000">
                  <a:pos x="wd2" y="hd2"/>
                </a:cxn>
                <a:cxn ang="10800000">
                  <a:pos x="wd2" y="hd2"/>
                </a:cxn>
                <a:cxn ang="16200000">
                  <a:pos x="wd2" y="hd2"/>
                </a:cxn>
              </a:cxnLst>
              <a:rect l="0" t="0" r="r" b="b"/>
              <a:pathLst>
                <a:path w="21600" h="21600" extrusionOk="0">
                  <a:moveTo>
                    <a:pt x="21144" y="14276"/>
                  </a:moveTo>
                  <a:cubicBezTo>
                    <a:pt x="19878" y="15925"/>
                    <a:pt x="15743" y="17118"/>
                    <a:pt x="10797" y="17118"/>
                  </a:cubicBezTo>
                  <a:cubicBezTo>
                    <a:pt x="5857" y="17118"/>
                    <a:pt x="1722" y="15925"/>
                    <a:pt x="461" y="14276"/>
                  </a:cubicBezTo>
                  <a:cubicBezTo>
                    <a:pt x="113" y="13913"/>
                    <a:pt x="0" y="14092"/>
                    <a:pt x="0" y="14276"/>
                  </a:cubicBezTo>
                  <a:cubicBezTo>
                    <a:pt x="0" y="14460"/>
                    <a:pt x="0" y="16750"/>
                    <a:pt x="0" y="16750"/>
                  </a:cubicBezTo>
                  <a:cubicBezTo>
                    <a:pt x="0" y="19130"/>
                    <a:pt x="4822" y="21600"/>
                    <a:pt x="10797" y="21600"/>
                  </a:cubicBezTo>
                  <a:cubicBezTo>
                    <a:pt x="16772" y="21600"/>
                    <a:pt x="21600" y="19130"/>
                    <a:pt x="21600" y="16750"/>
                  </a:cubicBezTo>
                  <a:cubicBezTo>
                    <a:pt x="21600" y="16750"/>
                    <a:pt x="21600" y="14460"/>
                    <a:pt x="21600" y="14276"/>
                  </a:cubicBezTo>
                  <a:cubicBezTo>
                    <a:pt x="21600" y="14092"/>
                    <a:pt x="21482" y="13913"/>
                    <a:pt x="21144" y="14276"/>
                  </a:cubicBezTo>
                  <a:close/>
                  <a:moveTo>
                    <a:pt x="21144" y="7965"/>
                  </a:moveTo>
                  <a:cubicBezTo>
                    <a:pt x="19878" y="9426"/>
                    <a:pt x="15743" y="10524"/>
                    <a:pt x="10797" y="10524"/>
                  </a:cubicBezTo>
                  <a:cubicBezTo>
                    <a:pt x="5857" y="10524"/>
                    <a:pt x="1722" y="9426"/>
                    <a:pt x="461" y="7965"/>
                  </a:cubicBezTo>
                  <a:cubicBezTo>
                    <a:pt x="113" y="7687"/>
                    <a:pt x="0" y="7871"/>
                    <a:pt x="0" y="7965"/>
                  </a:cubicBezTo>
                  <a:cubicBezTo>
                    <a:pt x="0" y="8144"/>
                    <a:pt x="0" y="10892"/>
                    <a:pt x="0" y="10892"/>
                  </a:cubicBezTo>
                  <a:cubicBezTo>
                    <a:pt x="0" y="12994"/>
                    <a:pt x="4822" y="14827"/>
                    <a:pt x="10797" y="14827"/>
                  </a:cubicBezTo>
                  <a:cubicBezTo>
                    <a:pt x="16772" y="14827"/>
                    <a:pt x="21600" y="12994"/>
                    <a:pt x="21600" y="10892"/>
                  </a:cubicBezTo>
                  <a:cubicBezTo>
                    <a:pt x="21600" y="10892"/>
                    <a:pt x="21600" y="8144"/>
                    <a:pt x="21600" y="7965"/>
                  </a:cubicBezTo>
                  <a:cubicBezTo>
                    <a:pt x="21600" y="7871"/>
                    <a:pt x="21482" y="7687"/>
                    <a:pt x="21144" y="7965"/>
                  </a:cubicBezTo>
                  <a:close/>
                  <a:moveTo>
                    <a:pt x="10797" y="0"/>
                  </a:moveTo>
                  <a:cubicBezTo>
                    <a:pt x="4822" y="0"/>
                    <a:pt x="0" y="1461"/>
                    <a:pt x="0" y="3205"/>
                  </a:cubicBezTo>
                  <a:cubicBezTo>
                    <a:pt x="0" y="4760"/>
                    <a:pt x="0" y="4760"/>
                    <a:pt x="0" y="4760"/>
                  </a:cubicBezTo>
                  <a:cubicBezTo>
                    <a:pt x="0" y="6679"/>
                    <a:pt x="4822" y="8144"/>
                    <a:pt x="10797" y="8144"/>
                  </a:cubicBezTo>
                  <a:cubicBezTo>
                    <a:pt x="16772" y="8144"/>
                    <a:pt x="21600" y="6679"/>
                    <a:pt x="21600" y="4760"/>
                  </a:cubicBezTo>
                  <a:cubicBezTo>
                    <a:pt x="21600" y="3205"/>
                    <a:pt x="21600" y="3205"/>
                    <a:pt x="21600" y="3205"/>
                  </a:cubicBezTo>
                  <a:cubicBezTo>
                    <a:pt x="21600" y="1461"/>
                    <a:pt x="16772" y="0"/>
                    <a:pt x="10797" y="0"/>
                  </a:cubicBezTo>
                  <a:close/>
                </a:path>
              </a:pathLst>
            </a:custGeom>
            <a:grpFill/>
            <a:ln w="12700">
              <a:miter lim="400000"/>
            </a:ln>
          </p:spPr>
          <p:txBody>
            <a:bodyPr lIns="22860" rIns="22860" anchor="ctr"/>
            <a:lstStyle/>
            <a:p>
              <a:pPr defTabSz="228600">
                <a:lnSpc>
                  <a:spcPct val="93000"/>
                </a:lnSpc>
                <a:defRPr sz="1800" cap="none" spc="0">
                  <a:solidFill>
                    <a:srgbClr val="000000"/>
                  </a:solidFill>
                  <a:latin typeface="Arial" panose="020B0604020202020204"/>
                  <a:ea typeface="Arial" panose="020B0604020202020204"/>
                  <a:cs typeface="Arial" panose="020B0604020202020204"/>
                  <a:sym typeface="Arial" panose="020B0604020202020204"/>
                </a:defRPr>
              </a:pPr>
              <a:endParaRPr sz="900" dirty="0"/>
            </a:p>
          </p:txBody>
        </p:sp>
        <p:sp>
          <p:nvSpPr>
            <p:cNvPr id="153" name="Shape 57"/>
            <p:cNvSpPr/>
            <p:nvPr/>
          </p:nvSpPr>
          <p:spPr>
            <a:xfrm>
              <a:off x="8309070" y="8805579"/>
              <a:ext cx="664300" cy="833659"/>
            </a:xfrm>
            <a:custGeom>
              <a:avLst/>
              <a:gdLst/>
              <a:ahLst/>
              <a:cxnLst>
                <a:cxn ang="0">
                  <a:pos x="wd2" y="hd2"/>
                </a:cxn>
                <a:cxn ang="5400000">
                  <a:pos x="wd2" y="hd2"/>
                </a:cxn>
                <a:cxn ang="10800000">
                  <a:pos x="wd2" y="hd2"/>
                </a:cxn>
                <a:cxn ang="16200000">
                  <a:pos x="wd2" y="hd2"/>
                </a:cxn>
              </a:cxnLst>
              <a:rect l="0" t="0" r="r" b="b"/>
              <a:pathLst>
                <a:path w="21600" h="21600" extrusionOk="0">
                  <a:moveTo>
                    <a:pt x="21144" y="14276"/>
                  </a:moveTo>
                  <a:cubicBezTo>
                    <a:pt x="19878" y="15925"/>
                    <a:pt x="15743" y="17118"/>
                    <a:pt x="10797" y="17118"/>
                  </a:cubicBezTo>
                  <a:cubicBezTo>
                    <a:pt x="5857" y="17118"/>
                    <a:pt x="1722" y="15925"/>
                    <a:pt x="461" y="14276"/>
                  </a:cubicBezTo>
                  <a:cubicBezTo>
                    <a:pt x="113" y="13913"/>
                    <a:pt x="0" y="14092"/>
                    <a:pt x="0" y="14276"/>
                  </a:cubicBezTo>
                  <a:cubicBezTo>
                    <a:pt x="0" y="14460"/>
                    <a:pt x="0" y="16750"/>
                    <a:pt x="0" y="16750"/>
                  </a:cubicBezTo>
                  <a:cubicBezTo>
                    <a:pt x="0" y="19130"/>
                    <a:pt x="4822" y="21600"/>
                    <a:pt x="10797" y="21600"/>
                  </a:cubicBezTo>
                  <a:cubicBezTo>
                    <a:pt x="16772" y="21600"/>
                    <a:pt x="21600" y="19130"/>
                    <a:pt x="21600" y="16750"/>
                  </a:cubicBezTo>
                  <a:cubicBezTo>
                    <a:pt x="21600" y="16750"/>
                    <a:pt x="21600" y="14460"/>
                    <a:pt x="21600" y="14276"/>
                  </a:cubicBezTo>
                  <a:cubicBezTo>
                    <a:pt x="21600" y="14092"/>
                    <a:pt x="21482" y="13913"/>
                    <a:pt x="21144" y="14276"/>
                  </a:cubicBezTo>
                  <a:close/>
                  <a:moveTo>
                    <a:pt x="21144" y="7965"/>
                  </a:moveTo>
                  <a:cubicBezTo>
                    <a:pt x="19878" y="9426"/>
                    <a:pt x="15743" y="10524"/>
                    <a:pt x="10797" y="10524"/>
                  </a:cubicBezTo>
                  <a:cubicBezTo>
                    <a:pt x="5857" y="10524"/>
                    <a:pt x="1722" y="9426"/>
                    <a:pt x="461" y="7965"/>
                  </a:cubicBezTo>
                  <a:cubicBezTo>
                    <a:pt x="113" y="7687"/>
                    <a:pt x="0" y="7871"/>
                    <a:pt x="0" y="7965"/>
                  </a:cubicBezTo>
                  <a:cubicBezTo>
                    <a:pt x="0" y="8144"/>
                    <a:pt x="0" y="10892"/>
                    <a:pt x="0" y="10892"/>
                  </a:cubicBezTo>
                  <a:cubicBezTo>
                    <a:pt x="0" y="12994"/>
                    <a:pt x="4822" y="14827"/>
                    <a:pt x="10797" y="14827"/>
                  </a:cubicBezTo>
                  <a:cubicBezTo>
                    <a:pt x="16772" y="14827"/>
                    <a:pt x="21600" y="12994"/>
                    <a:pt x="21600" y="10892"/>
                  </a:cubicBezTo>
                  <a:cubicBezTo>
                    <a:pt x="21600" y="10892"/>
                    <a:pt x="21600" y="8144"/>
                    <a:pt x="21600" y="7965"/>
                  </a:cubicBezTo>
                  <a:cubicBezTo>
                    <a:pt x="21600" y="7871"/>
                    <a:pt x="21482" y="7687"/>
                    <a:pt x="21144" y="7965"/>
                  </a:cubicBezTo>
                  <a:close/>
                  <a:moveTo>
                    <a:pt x="10797" y="0"/>
                  </a:moveTo>
                  <a:cubicBezTo>
                    <a:pt x="4822" y="0"/>
                    <a:pt x="0" y="1461"/>
                    <a:pt x="0" y="3205"/>
                  </a:cubicBezTo>
                  <a:cubicBezTo>
                    <a:pt x="0" y="4760"/>
                    <a:pt x="0" y="4760"/>
                    <a:pt x="0" y="4760"/>
                  </a:cubicBezTo>
                  <a:cubicBezTo>
                    <a:pt x="0" y="6679"/>
                    <a:pt x="4822" y="8144"/>
                    <a:pt x="10797" y="8144"/>
                  </a:cubicBezTo>
                  <a:cubicBezTo>
                    <a:pt x="16772" y="8144"/>
                    <a:pt x="21600" y="6679"/>
                    <a:pt x="21600" y="4760"/>
                  </a:cubicBezTo>
                  <a:cubicBezTo>
                    <a:pt x="21600" y="3205"/>
                    <a:pt x="21600" y="3205"/>
                    <a:pt x="21600" y="3205"/>
                  </a:cubicBezTo>
                  <a:cubicBezTo>
                    <a:pt x="21600" y="1461"/>
                    <a:pt x="16772" y="0"/>
                    <a:pt x="10797" y="0"/>
                  </a:cubicBezTo>
                  <a:close/>
                </a:path>
              </a:pathLst>
            </a:custGeom>
            <a:solidFill>
              <a:schemeClr val="accent4">
                <a:alpha val="63000"/>
              </a:schemeClr>
            </a:solidFill>
            <a:ln w="12700">
              <a:miter lim="400000"/>
            </a:ln>
          </p:spPr>
          <p:txBody>
            <a:bodyPr lIns="22860" rIns="22860" anchor="ctr"/>
            <a:lstStyle/>
            <a:p>
              <a:pPr defTabSz="228600">
                <a:lnSpc>
                  <a:spcPct val="93000"/>
                </a:lnSpc>
                <a:defRPr sz="1800" cap="none" spc="0">
                  <a:solidFill>
                    <a:srgbClr val="000000"/>
                  </a:solidFill>
                  <a:latin typeface="Arial" panose="020B0604020202020204"/>
                  <a:ea typeface="Arial" panose="020B0604020202020204"/>
                  <a:cs typeface="Arial" panose="020B0604020202020204"/>
                  <a:sym typeface="Arial" panose="020B0604020202020204"/>
                </a:defRPr>
              </a:pPr>
              <a:endParaRPr sz="900" dirty="0"/>
            </a:p>
          </p:txBody>
        </p:sp>
        <p:sp>
          <p:nvSpPr>
            <p:cNvPr id="154" name="Shape 57"/>
            <p:cNvSpPr/>
            <p:nvPr/>
          </p:nvSpPr>
          <p:spPr>
            <a:xfrm>
              <a:off x="6695594" y="8289776"/>
              <a:ext cx="784395" cy="984372"/>
            </a:xfrm>
            <a:custGeom>
              <a:avLst/>
              <a:gdLst/>
              <a:ahLst/>
              <a:cxnLst>
                <a:cxn ang="0">
                  <a:pos x="wd2" y="hd2"/>
                </a:cxn>
                <a:cxn ang="5400000">
                  <a:pos x="wd2" y="hd2"/>
                </a:cxn>
                <a:cxn ang="10800000">
                  <a:pos x="wd2" y="hd2"/>
                </a:cxn>
                <a:cxn ang="16200000">
                  <a:pos x="wd2" y="hd2"/>
                </a:cxn>
              </a:cxnLst>
              <a:rect l="0" t="0" r="r" b="b"/>
              <a:pathLst>
                <a:path w="21600" h="21600" extrusionOk="0">
                  <a:moveTo>
                    <a:pt x="21144" y="14276"/>
                  </a:moveTo>
                  <a:cubicBezTo>
                    <a:pt x="19878" y="15925"/>
                    <a:pt x="15743" y="17118"/>
                    <a:pt x="10797" y="17118"/>
                  </a:cubicBezTo>
                  <a:cubicBezTo>
                    <a:pt x="5857" y="17118"/>
                    <a:pt x="1722" y="15925"/>
                    <a:pt x="461" y="14276"/>
                  </a:cubicBezTo>
                  <a:cubicBezTo>
                    <a:pt x="113" y="13913"/>
                    <a:pt x="0" y="14092"/>
                    <a:pt x="0" y="14276"/>
                  </a:cubicBezTo>
                  <a:cubicBezTo>
                    <a:pt x="0" y="14460"/>
                    <a:pt x="0" y="16750"/>
                    <a:pt x="0" y="16750"/>
                  </a:cubicBezTo>
                  <a:cubicBezTo>
                    <a:pt x="0" y="19130"/>
                    <a:pt x="4822" y="21600"/>
                    <a:pt x="10797" y="21600"/>
                  </a:cubicBezTo>
                  <a:cubicBezTo>
                    <a:pt x="16772" y="21600"/>
                    <a:pt x="21600" y="19130"/>
                    <a:pt x="21600" y="16750"/>
                  </a:cubicBezTo>
                  <a:cubicBezTo>
                    <a:pt x="21600" y="16750"/>
                    <a:pt x="21600" y="14460"/>
                    <a:pt x="21600" y="14276"/>
                  </a:cubicBezTo>
                  <a:cubicBezTo>
                    <a:pt x="21600" y="14092"/>
                    <a:pt x="21482" y="13913"/>
                    <a:pt x="21144" y="14276"/>
                  </a:cubicBezTo>
                  <a:close/>
                  <a:moveTo>
                    <a:pt x="21144" y="7965"/>
                  </a:moveTo>
                  <a:cubicBezTo>
                    <a:pt x="19878" y="9426"/>
                    <a:pt x="15743" y="10524"/>
                    <a:pt x="10797" y="10524"/>
                  </a:cubicBezTo>
                  <a:cubicBezTo>
                    <a:pt x="5857" y="10524"/>
                    <a:pt x="1722" y="9426"/>
                    <a:pt x="461" y="7965"/>
                  </a:cubicBezTo>
                  <a:cubicBezTo>
                    <a:pt x="113" y="7687"/>
                    <a:pt x="0" y="7871"/>
                    <a:pt x="0" y="7965"/>
                  </a:cubicBezTo>
                  <a:cubicBezTo>
                    <a:pt x="0" y="8144"/>
                    <a:pt x="0" y="10892"/>
                    <a:pt x="0" y="10892"/>
                  </a:cubicBezTo>
                  <a:cubicBezTo>
                    <a:pt x="0" y="12994"/>
                    <a:pt x="4822" y="14827"/>
                    <a:pt x="10797" y="14827"/>
                  </a:cubicBezTo>
                  <a:cubicBezTo>
                    <a:pt x="16772" y="14827"/>
                    <a:pt x="21600" y="12994"/>
                    <a:pt x="21600" y="10892"/>
                  </a:cubicBezTo>
                  <a:cubicBezTo>
                    <a:pt x="21600" y="10892"/>
                    <a:pt x="21600" y="8144"/>
                    <a:pt x="21600" y="7965"/>
                  </a:cubicBezTo>
                  <a:cubicBezTo>
                    <a:pt x="21600" y="7871"/>
                    <a:pt x="21482" y="7687"/>
                    <a:pt x="21144" y="7965"/>
                  </a:cubicBezTo>
                  <a:close/>
                  <a:moveTo>
                    <a:pt x="10797" y="0"/>
                  </a:moveTo>
                  <a:cubicBezTo>
                    <a:pt x="4822" y="0"/>
                    <a:pt x="0" y="1461"/>
                    <a:pt x="0" y="3205"/>
                  </a:cubicBezTo>
                  <a:cubicBezTo>
                    <a:pt x="0" y="4760"/>
                    <a:pt x="0" y="4760"/>
                    <a:pt x="0" y="4760"/>
                  </a:cubicBezTo>
                  <a:cubicBezTo>
                    <a:pt x="0" y="6679"/>
                    <a:pt x="4822" y="8144"/>
                    <a:pt x="10797" y="8144"/>
                  </a:cubicBezTo>
                  <a:cubicBezTo>
                    <a:pt x="16772" y="8144"/>
                    <a:pt x="21600" y="6679"/>
                    <a:pt x="21600" y="4760"/>
                  </a:cubicBezTo>
                  <a:cubicBezTo>
                    <a:pt x="21600" y="3205"/>
                    <a:pt x="21600" y="3205"/>
                    <a:pt x="21600" y="3205"/>
                  </a:cubicBezTo>
                  <a:cubicBezTo>
                    <a:pt x="21600" y="1461"/>
                    <a:pt x="16772" y="0"/>
                    <a:pt x="10797" y="0"/>
                  </a:cubicBezTo>
                  <a:close/>
                </a:path>
              </a:pathLst>
            </a:custGeom>
            <a:solidFill>
              <a:schemeClr val="accent4">
                <a:alpha val="92000"/>
              </a:schemeClr>
            </a:solidFill>
            <a:ln w="12700">
              <a:miter lim="400000"/>
            </a:ln>
          </p:spPr>
          <p:txBody>
            <a:bodyPr lIns="22860" rIns="22860" anchor="ctr"/>
            <a:lstStyle/>
            <a:p>
              <a:pPr defTabSz="228600">
                <a:lnSpc>
                  <a:spcPct val="93000"/>
                </a:lnSpc>
                <a:defRPr sz="1800" cap="none" spc="0">
                  <a:solidFill>
                    <a:srgbClr val="000000"/>
                  </a:solidFill>
                  <a:latin typeface="Arial" panose="020B0604020202020204"/>
                  <a:ea typeface="Arial" panose="020B0604020202020204"/>
                  <a:cs typeface="Arial" panose="020B0604020202020204"/>
                  <a:sym typeface="Arial" panose="020B0604020202020204"/>
                </a:defRPr>
              </a:pPr>
              <a:endParaRPr sz="900"/>
            </a:p>
          </p:txBody>
        </p:sp>
      </p:grpSp>
      <p:sp>
        <p:nvSpPr>
          <p:cNvPr id="158" name="Shape 971"/>
          <p:cNvSpPr/>
          <p:nvPr/>
        </p:nvSpPr>
        <p:spPr>
          <a:xfrm>
            <a:off x="4766207" y="6170978"/>
            <a:ext cx="2658184" cy="765338"/>
          </a:xfrm>
          <a:prstGeom prst="rect">
            <a:avLst/>
          </a:prstGeom>
          <a:ln w="12700">
            <a:miter lim="400000"/>
          </a:ln>
        </p:spPr>
        <p:txBody>
          <a:bodyPr wrap="square" lIns="25400" tIns="25400" rIns="25400" bIns="25400">
            <a:spAutoFit/>
          </a:bodyPr>
          <a:lstStyle>
            <a:lvl1pPr>
              <a:lnSpc>
                <a:spcPct val="120000"/>
              </a:lnSpc>
              <a:defRPr sz="2000" spc="300">
                <a:latin typeface="Nexa Bold"/>
                <a:ea typeface="Nexa Bold"/>
                <a:cs typeface="Nexa Bold"/>
                <a:sym typeface="Nexa Bold"/>
              </a:defRPr>
            </a:lvl1pPr>
          </a:lstStyle>
          <a:p>
            <a:pPr algn="ctr"/>
            <a:r>
              <a:rPr lang="en-US" b="1" dirty="0">
                <a:latin typeface="+mj-lt"/>
              </a:rPr>
              <a:t>Computing Resources</a:t>
            </a:r>
            <a:endParaRPr b="1" dirty="0">
              <a:latin typeface="+mj-lt"/>
            </a:endParaRPr>
          </a:p>
        </p:txBody>
      </p:sp>
      <p:sp>
        <p:nvSpPr>
          <p:cNvPr id="159" name="Shape 979"/>
          <p:cNvSpPr/>
          <p:nvPr/>
        </p:nvSpPr>
        <p:spPr>
          <a:xfrm>
            <a:off x="9061906" y="5505219"/>
            <a:ext cx="2362611" cy="765338"/>
          </a:xfrm>
          <a:prstGeom prst="rect">
            <a:avLst/>
          </a:prstGeom>
          <a:ln w="12700">
            <a:miter lim="400000"/>
          </a:ln>
        </p:spPr>
        <p:txBody>
          <a:bodyPr wrap="square" lIns="25400" tIns="25400" rIns="25400" bIns="25400">
            <a:spAutoFit/>
          </a:bodyPr>
          <a:lstStyle>
            <a:lvl1pPr>
              <a:lnSpc>
                <a:spcPct val="120000"/>
              </a:lnSpc>
              <a:defRPr sz="2000" spc="300">
                <a:latin typeface="Nexa Bold"/>
                <a:ea typeface="Nexa Bold"/>
                <a:cs typeface="Nexa Bold"/>
                <a:sym typeface="Nexa Bold"/>
              </a:defRPr>
            </a:lvl1pPr>
          </a:lstStyle>
          <a:p>
            <a:pPr algn="ctr"/>
            <a:r>
              <a:rPr lang="en-US" altLang="zh-CN" b="1" dirty="0">
                <a:latin typeface="+mj-lt"/>
              </a:rPr>
              <a:t>Storage Resources</a:t>
            </a:r>
            <a:endParaRPr b="1" dirty="0">
              <a:latin typeface="+mj-lt"/>
            </a:endParaRPr>
          </a:p>
        </p:txBody>
      </p:sp>
      <p:sp>
        <p:nvSpPr>
          <p:cNvPr id="160" name="Shape 983"/>
          <p:cNvSpPr/>
          <p:nvPr/>
        </p:nvSpPr>
        <p:spPr>
          <a:xfrm>
            <a:off x="831541" y="5698557"/>
            <a:ext cx="2216180" cy="765338"/>
          </a:xfrm>
          <a:prstGeom prst="rect">
            <a:avLst/>
          </a:prstGeom>
          <a:ln w="12700">
            <a:miter lim="400000"/>
          </a:ln>
        </p:spPr>
        <p:txBody>
          <a:bodyPr wrap="square" lIns="25400" tIns="25400" rIns="25400" bIns="25400">
            <a:spAutoFit/>
          </a:bodyPr>
          <a:lstStyle>
            <a:lvl1pPr>
              <a:lnSpc>
                <a:spcPct val="120000"/>
              </a:lnSpc>
              <a:defRPr sz="2000" spc="300">
                <a:latin typeface="Nexa Bold"/>
                <a:ea typeface="Nexa Bold"/>
                <a:cs typeface="Nexa Bold"/>
                <a:sym typeface="Nexa Bold"/>
              </a:defRPr>
            </a:lvl1pPr>
          </a:lstStyle>
          <a:p>
            <a:pPr algn="ctr"/>
            <a:r>
              <a:rPr lang="en-US" altLang="zh-CN" b="1" dirty="0">
                <a:latin typeface="+mj-lt"/>
              </a:rPr>
              <a:t>Network Resources</a:t>
            </a:r>
            <a:endParaRPr b="1" dirty="0">
              <a:latin typeface="+mj-lt"/>
            </a:endParaRPr>
          </a:p>
        </p:txBody>
      </p:sp>
      <p:pic>
        <p:nvPicPr>
          <p:cNvPr id="12" name="Picture 11"/>
          <p:cNvPicPr>
            <a:picLocks noChangeAspect="1"/>
          </p:cNvPicPr>
          <p:nvPr/>
        </p:nvPicPr>
        <p:blipFill>
          <a:blip r:embed="rId3">
            <a:biLevel thresh="7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827992" y="1003034"/>
            <a:ext cx="2244312" cy="2029340"/>
          </a:xfrm>
          <a:prstGeom prst="rect">
            <a:avLst/>
          </a:prstGeom>
        </p:spPr>
      </p:pic>
      <p:cxnSp>
        <p:nvCxnSpPr>
          <p:cNvPr id="967" name="Straight Arrow Connector 966"/>
          <p:cNvCxnSpPr/>
          <p:nvPr/>
        </p:nvCxnSpPr>
        <p:spPr>
          <a:xfrm flipV="1">
            <a:off x="2543423" y="2200275"/>
            <a:ext cx="2210053" cy="1468891"/>
          </a:xfrm>
          <a:prstGeom prst="straightConnector1">
            <a:avLst/>
          </a:prstGeom>
          <a:noFill/>
          <a:ln w="25400" cap="flat">
            <a:solidFill>
              <a:schemeClr val="tx1"/>
            </a:solidFill>
            <a:prstDash val="solid"/>
            <a:miter lim="400000"/>
            <a:headEnd w="lg" len="lg"/>
            <a:tailEnd type="triangle" w="lg" len="lg"/>
          </a:ln>
          <a:effectLst/>
          <a:sp3d/>
        </p:spPr>
        <p:style>
          <a:lnRef idx="0">
            <a:scrgbClr r="0" g="0" b="0"/>
          </a:lnRef>
          <a:fillRef idx="0">
            <a:scrgbClr r="0" g="0" b="0"/>
          </a:fillRef>
          <a:effectRef idx="0">
            <a:scrgbClr r="0" g="0" b="0"/>
          </a:effectRef>
          <a:fontRef idx="none"/>
        </p:style>
      </p:cxnSp>
      <p:cxnSp>
        <p:nvCxnSpPr>
          <p:cNvPr id="177" name="Straight Arrow Connector 176"/>
          <p:cNvCxnSpPr/>
          <p:nvPr/>
        </p:nvCxnSpPr>
        <p:spPr>
          <a:xfrm flipH="1" flipV="1">
            <a:off x="7178555" y="2200275"/>
            <a:ext cx="1839907" cy="1377373"/>
          </a:xfrm>
          <a:prstGeom prst="straightConnector1">
            <a:avLst/>
          </a:prstGeom>
          <a:noFill/>
          <a:ln w="25400" cap="flat">
            <a:solidFill>
              <a:schemeClr val="tx1"/>
            </a:solidFill>
            <a:prstDash val="solid"/>
            <a:miter lim="400000"/>
            <a:headEnd w="lg" len="lg"/>
            <a:tailEnd type="triangle" w="lg" len="lg"/>
          </a:ln>
          <a:effectLst/>
          <a:sp3d/>
        </p:spPr>
        <p:style>
          <a:lnRef idx="0">
            <a:scrgbClr r="0" g="0" b="0"/>
          </a:lnRef>
          <a:fillRef idx="0">
            <a:scrgbClr r="0" g="0" b="0"/>
          </a:fillRef>
          <a:effectRef idx="0">
            <a:scrgbClr r="0" g="0" b="0"/>
          </a:effectRef>
          <a:fontRef idx="none"/>
        </p:style>
      </p:cxnSp>
      <p:cxnSp>
        <p:nvCxnSpPr>
          <p:cNvPr id="977" name="Straight Arrow Connector 976"/>
          <p:cNvCxnSpPr/>
          <p:nvPr/>
        </p:nvCxnSpPr>
        <p:spPr>
          <a:xfrm flipV="1">
            <a:off x="5966015" y="3053273"/>
            <a:ext cx="0" cy="681704"/>
          </a:xfrm>
          <a:prstGeom prst="straightConnector1">
            <a:avLst/>
          </a:prstGeom>
          <a:noFill/>
          <a:ln w="25400" cap="flat">
            <a:solidFill>
              <a:schemeClr val="tx1"/>
            </a:solidFill>
            <a:prstDash val="solid"/>
            <a:miter lim="400000"/>
            <a:headEnd w="lg" len="lg"/>
            <a:tailEnd type="triangle" w="lg" len="lg"/>
          </a:ln>
          <a:effectLst/>
          <a:sp3d/>
        </p:spPr>
        <p:style>
          <a:lnRef idx="0">
            <a:scrgbClr r="0" g="0" b="0"/>
          </a:lnRef>
          <a:fillRef idx="0">
            <a:scrgbClr r="0" g="0" b="0"/>
          </a:fillRef>
          <a:effectRef idx="0">
            <a:scrgbClr r="0" g="0" b="0"/>
          </a:effectRef>
          <a:fontRef idx="none"/>
        </p:style>
      </p:cxnSp>
      <p:sp>
        <p:nvSpPr>
          <p:cNvPr id="2" name="Slide Number Placeholder 1">
            <a:extLst>
              <a:ext uri="{FF2B5EF4-FFF2-40B4-BE49-F238E27FC236}">
                <a16:creationId xmlns:a16="http://schemas.microsoft.com/office/drawing/2014/main" id="{38207020-78BB-6449-1FEA-2A960361628E}"/>
              </a:ext>
            </a:extLst>
          </p:cNvPr>
          <p:cNvSpPr>
            <a:spLocks noGrp="1"/>
          </p:cNvSpPr>
          <p:nvPr>
            <p:ph type="sldNum" sz="quarter" idx="2"/>
          </p:nvPr>
        </p:nvSpPr>
        <p:spPr/>
        <p:txBody>
          <a:bodyPr/>
          <a:lstStyle/>
          <a:p>
            <a:fld id="{86CB4B4D-7CA3-9044-876B-883B54F8677D}" type="slidenum">
              <a:rPr lang="en-US" smtClean="0"/>
              <a:t>5</a:t>
            </a:fld>
            <a:endParaRPr lang="en-US"/>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05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
        <p:nvSpPr>
          <p:cNvPr id="2" name="Title 1"/>
          <p:cNvSpPr>
            <a:spLocks noGrp="1"/>
          </p:cNvSpPr>
          <p:nvPr>
            <p:ph type="ctrTitle"/>
          </p:nvPr>
        </p:nvSpPr>
        <p:spPr/>
        <p:txBody>
          <a:bodyPr/>
          <a:lstStyle/>
          <a:p>
            <a:r>
              <a:rPr lang="en-GB" b="1" dirty="0"/>
              <a:t>Benefits of IoT</a:t>
            </a:r>
            <a:endParaRPr lang="en-GB" dirty="0"/>
          </a:p>
        </p:txBody>
      </p:sp>
      <p:sp>
        <p:nvSpPr>
          <p:cNvPr id="3" name="Content Placeholder 2"/>
          <p:cNvSpPr>
            <a:spLocks noGrp="1"/>
          </p:cNvSpPr>
          <p:nvPr>
            <p:ph sz="quarter" idx="10"/>
          </p:nvPr>
        </p:nvSpPr>
        <p:spPr/>
        <p:txBody>
          <a:bodyPr/>
          <a:lstStyle/>
          <a:p>
            <a:pPr marL="0" indent="0">
              <a:buNone/>
            </a:pPr>
            <a:r>
              <a:rPr lang="en-GB" dirty="0"/>
              <a:t>IoT offers a number of benefits to organizations, enabling them to:</a:t>
            </a:r>
          </a:p>
          <a:p>
            <a:pPr marL="457200" indent="-457200">
              <a:buFont typeface="+mj-lt"/>
              <a:buAutoNum type="arabicPeriod"/>
            </a:pPr>
            <a:r>
              <a:rPr lang="en-GB" dirty="0"/>
              <a:t>Monitor their overall business processes;</a:t>
            </a:r>
          </a:p>
          <a:p>
            <a:pPr marL="457200" indent="-457200">
              <a:buFont typeface="+mj-lt"/>
              <a:buAutoNum type="arabicPeriod"/>
            </a:pPr>
            <a:r>
              <a:rPr lang="en-GB" dirty="0"/>
              <a:t>Improve the customer experience;</a:t>
            </a:r>
          </a:p>
          <a:p>
            <a:pPr marL="457200" indent="-457200">
              <a:buFont typeface="+mj-lt"/>
              <a:buAutoNum type="arabicPeriod"/>
            </a:pPr>
            <a:r>
              <a:rPr lang="en-GB" dirty="0"/>
              <a:t>Save time and money;</a:t>
            </a:r>
          </a:p>
          <a:p>
            <a:pPr marL="457200" indent="-457200">
              <a:buFont typeface="+mj-lt"/>
              <a:buAutoNum type="arabicPeriod"/>
            </a:pPr>
            <a:r>
              <a:rPr lang="en-GB" dirty="0"/>
              <a:t>Enhance employee productivity;</a:t>
            </a:r>
          </a:p>
          <a:p>
            <a:pPr marL="457200" indent="-457200">
              <a:buFont typeface="+mj-lt"/>
              <a:buAutoNum type="arabicPeriod"/>
            </a:pPr>
            <a:r>
              <a:rPr lang="en-GB" dirty="0"/>
              <a:t>Integrate and adapt business models;</a:t>
            </a:r>
          </a:p>
          <a:p>
            <a:pPr marL="457200" indent="-457200">
              <a:buFont typeface="+mj-lt"/>
              <a:buAutoNum type="arabicPeriod"/>
            </a:pPr>
            <a:r>
              <a:rPr lang="en-GB" dirty="0"/>
              <a:t>Make better business decisions; and</a:t>
            </a:r>
          </a:p>
          <a:p>
            <a:pPr marL="457200" indent="-457200">
              <a:buFont typeface="+mj-lt"/>
              <a:buAutoNum type="arabicPeriod"/>
            </a:pPr>
            <a:r>
              <a:rPr lang="en-GB" dirty="0"/>
              <a:t>Generate more revenue.</a:t>
            </a:r>
          </a:p>
          <a:p>
            <a:pPr marL="457200" indent="-457200">
              <a:buFont typeface="+mj-lt"/>
              <a:buAutoNum type="arabicPeriod"/>
            </a:pPr>
            <a:endParaRPr lang="en-GB" dirty="0"/>
          </a:p>
        </p:txBody>
      </p:sp>
    </p:spTree>
    <p:extLst>
      <p:ext uri="{BB962C8B-B14F-4D97-AF65-F5344CB8AC3E}">
        <p14:creationId xmlns:p14="http://schemas.microsoft.com/office/powerpoint/2010/main" val="446480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050" b="0" i="0" u="none" strike="noStrike" kern="1200" cap="none" spc="0" normalizeH="0" baseline="0" noProof="0" dirty="0">
              <a:ln>
                <a:noFill/>
              </a:ln>
              <a:solidFill>
                <a:prstClr val="white">
                  <a:tint val="75000"/>
                </a:prstClr>
              </a:solidFill>
              <a:effectLst/>
              <a:uLnTx/>
              <a:uFillTx/>
              <a:latin typeface="Century Gothic" panose="020B0502020202020204"/>
              <a:ea typeface="+mn-ea"/>
              <a:cs typeface="+mn-cs"/>
            </a:endParaRPr>
          </a:p>
        </p:txBody>
      </p:sp>
      <p:sp>
        <p:nvSpPr>
          <p:cNvPr id="2" name="Title 1"/>
          <p:cNvSpPr>
            <a:spLocks noGrp="1"/>
          </p:cNvSpPr>
          <p:nvPr>
            <p:ph type="ctrTitle"/>
          </p:nvPr>
        </p:nvSpPr>
        <p:spPr/>
        <p:txBody>
          <a:bodyPr>
            <a:normAutofit/>
          </a:bodyPr>
          <a:lstStyle/>
          <a:p>
            <a:pPr algn="ctr"/>
            <a:r>
              <a:rPr lang="en-GB" b="1" dirty="0"/>
              <a:t>The smart world of the future – using </a:t>
            </a:r>
            <a:r>
              <a:rPr lang="en-GB" b="1" dirty="0" err="1"/>
              <a:t>Iot</a:t>
            </a:r>
            <a:endParaRPr lang="en-GB" b="1" dirty="0"/>
          </a:p>
        </p:txBody>
      </p:sp>
      <p:pic>
        <p:nvPicPr>
          <p:cNvPr id="4" name="Content Placeholder 3"/>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364849" y="1600200"/>
            <a:ext cx="5462301" cy="3886200"/>
          </a:xfrm>
        </p:spPr>
      </p:pic>
      <p:sp>
        <p:nvSpPr>
          <p:cNvPr id="5" name="TextBox 4"/>
          <p:cNvSpPr txBox="1"/>
          <p:nvPr/>
        </p:nvSpPr>
        <p:spPr>
          <a:xfrm>
            <a:off x="10161431" y="1854558"/>
            <a:ext cx="1858291" cy="34163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entury Gothic" panose="020B0502020202020204"/>
                <a:ea typeface="+mn-ea"/>
                <a:cs typeface="+mn-cs"/>
              </a:rPr>
              <a:t>Source: </a:t>
            </a:r>
            <a:r>
              <a:rPr kumimoji="0" lang="en-GB" sz="1800" b="0" i="0" u="none" strike="noStrike" kern="1200" cap="none" spc="0" normalizeH="0" baseline="0" noProof="0" dirty="0">
                <a:ln>
                  <a:noFill/>
                </a:ln>
                <a:solidFill>
                  <a:prstClr val="white"/>
                </a:solidFill>
                <a:effectLst/>
                <a:uLnTx/>
                <a:uFillTx/>
                <a:latin typeface="Century Gothic" panose="020B0502020202020204"/>
                <a:ea typeface="+mn-ea"/>
                <a:cs typeface="+mn-cs"/>
                <a:hlinkClick r:id="rId3"/>
              </a:rPr>
              <a:t>https://www.forbes.com/sites/jacobmorgan/2014/05/13/simple-explanation-internet-things-that-anyone-can-understand/#ef2433f1d091</a:t>
            </a:r>
            <a:r>
              <a:rPr kumimoji="0" lang="en-GB"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p:txBody>
      </p:sp>
    </p:spTree>
    <p:extLst>
      <p:ext uri="{BB962C8B-B14F-4D97-AF65-F5344CB8AC3E}">
        <p14:creationId xmlns:p14="http://schemas.microsoft.com/office/powerpoint/2010/main" val="1647166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6A77C1-AE57-EE40-827E-40602C5C6F49}"/>
              </a:ext>
            </a:extLst>
          </p:cNvPr>
          <p:cNvSpPr>
            <a:spLocks noGrp="1"/>
          </p:cNvSpPr>
          <p:nvPr>
            <p:ph type="sldNum" sz="quarter" idx="12"/>
          </p:nvPr>
        </p:nvSpPr>
        <p:spPr/>
        <p:txBody>
          <a:bodyPr/>
          <a:lstStyle/>
          <a:p>
            <a:fld id="{6D22F896-40B5-4ADD-8801-0D06FADFA095}" type="slidenum">
              <a:rPr lang="en-US" smtClean="0"/>
              <a:t>52</a:t>
            </a:fld>
            <a:endParaRPr lang="en-US" dirty="0"/>
          </a:p>
        </p:txBody>
      </p:sp>
      <p:sp>
        <p:nvSpPr>
          <p:cNvPr id="2" name="Title 1">
            <a:extLst>
              <a:ext uri="{FF2B5EF4-FFF2-40B4-BE49-F238E27FC236}">
                <a16:creationId xmlns:a16="http://schemas.microsoft.com/office/drawing/2014/main" id="{CF1951CF-EA74-5B4E-9B52-551F47AE44DE}"/>
              </a:ext>
            </a:extLst>
          </p:cNvPr>
          <p:cNvSpPr>
            <a:spLocks noGrp="1"/>
          </p:cNvSpPr>
          <p:nvPr>
            <p:ph type="ctrTitle"/>
          </p:nvPr>
        </p:nvSpPr>
        <p:spPr/>
        <p:txBody>
          <a:bodyPr/>
          <a:lstStyle/>
          <a:p>
            <a:r>
              <a:rPr lang="en-US" b="1" dirty="0"/>
              <a:t>Smart farming: Use of </a:t>
            </a:r>
            <a:r>
              <a:rPr lang="en-US" b="1" dirty="0" err="1"/>
              <a:t>iot</a:t>
            </a:r>
            <a:r>
              <a:rPr lang="en-US" b="1" dirty="0"/>
              <a:t> to improve agriculture</a:t>
            </a:r>
          </a:p>
        </p:txBody>
      </p:sp>
      <p:sp>
        <p:nvSpPr>
          <p:cNvPr id="3" name="Content Placeholder 2">
            <a:extLst>
              <a:ext uri="{FF2B5EF4-FFF2-40B4-BE49-F238E27FC236}">
                <a16:creationId xmlns:a16="http://schemas.microsoft.com/office/drawing/2014/main" id="{8BFC1F6C-23EB-B249-B4FD-B4AB4A06FB9B}"/>
              </a:ext>
            </a:extLst>
          </p:cNvPr>
          <p:cNvSpPr>
            <a:spLocks noGrp="1"/>
          </p:cNvSpPr>
          <p:nvPr>
            <p:ph sz="quarter" idx="10"/>
          </p:nvPr>
        </p:nvSpPr>
        <p:spPr/>
        <p:txBody>
          <a:bodyPr>
            <a:normAutofit fontScale="77500" lnSpcReduction="20000"/>
          </a:bodyPr>
          <a:lstStyle/>
          <a:p>
            <a:pPr algn="just"/>
            <a:r>
              <a:rPr lang="en-GB" dirty="0"/>
              <a:t>In IoT-based smart farming, a system is built for monitoring the crop field with the help of sensors (light, humidity, temperature, soil moisture, etc.) and automating the irrigation system. The farmers can monitor the field conditions from anywhere. This is highly efficient compared to the traditional/conventional approach.</a:t>
            </a:r>
          </a:p>
          <a:p>
            <a:pPr algn="just"/>
            <a:r>
              <a:rPr lang="en-GB" dirty="0"/>
              <a:t>In terms of environmental issues, IoT-based smart farming provides great benefits including:  better and efficient water usage, and optimization of inputs and treatments.</a:t>
            </a:r>
          </a:p>
          <a:p>
            <a:pPr algn="just"/>
            <a:r>
              <a:rPr lang="en-GB" dirty="0"/>
              <a:t>Therefore, smart farming based on IoT technologies enables growers and farmers to reduce waste and enhance productivity. </a:t>
            </a:r>
            <a:endParaRPr lang="en-US" dirty="0"/>
          </a:p>
          <a:p>
            <a:pPr algn="just"/>
            <a:r>
              <a:rPr lang="en-US" dirty="0"/>
              <a:t>Some of the IoT applications in this area are:</a:t>
            </a:r>
          </a:p>
          <a:p>
            <a:pPr marL="971550" lvl="1" indent="-514350" algn="just">
              <a:buFont typeface="+mj-lt"/>
              <a:buAutoNum type="romanLcPeriod"/>
            </a:pPr>
            <a:r>
              <a:rPr lang="en-US" dirty="0"/>
              <a:t>Precision farming</a:t>
            </a:r>
          </a:p>
          <a:p>
            <a:pPr marL="971550" lvl="1" indent="-514350" algn="just">
              <a:buFont typeface="+mj-lt"/>
              <a:buAutoNum type="romanLcPeriod"/>
            </a:pPr>
            <a:r>
              <a:rPr lang="en-US" dirty="0"/>
              <a:t>Agricultural drones</a:t>
            </a:r>
          </a:p>
          <a:p>
            <a:pPr marL="971550" lvl="1" indent="-514350" algn="just">
              <a:buFont typeface="+mj-lt"/>
              <a:buAutoNum type="romanLcPeriod"/>
            </a:pPr>
            <a:r>
              <a:rPr lang="en-US" dirty="0"/>
              <a:t>Livestock monitoring</a:t>
            </a:r>
          </a:p>
          <a:p>
            <a:pPr marL="971550" lvl="1" indent="-514350" algn="just">
              <a:buFont typeface="+mj-lt"/>
              <a:buAutoNum type="romanLcPeriod"/>
            </a:pPr>
            <a:r>
              <a:rPr lang="en-US" dirty="0"/>
              <a:t>Smart greenhouses</a:t>
            </a:r>
          </a:p>
          <a:p>
            <a:pPr marL="971550" lvl="1" indent="-514350" algn="just">
              <a:buFont typeface="+mj-lt"/>
              <a:buAutoNum type="romanLcPeriod"/>
            </a:pPr>
            <a:endParaRPr lang="en-US" dirty="0"/>
          </a:p>
        </p:txBody>
      </p:sp>
    </p:spTree>
    <p:extLst>
      <p:ext uri="{BB962C8B-B14F-4D97-AF65-F5344CB8AC3E}">
        <p14:creationId xmlns:p14="http://schemas.microsoft.com/office/powerpoint/2010/main" val="2551603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D22F896-40B5-4ADD-8801-0D06FADFA095}" type="slidenum">
              <a:rPr lang="en-US" smtClean="0"/>
              <a:t>53</a:t>
            </a:fld>
            <a:endParaRPr lang="en-US" dirty="0"/>
          </a:p>
        </p:txBody>
      </p:sp>
      <p:sp>
        <p:nvSpPr>
          <p:cNvPr id="2" name="Title 1"/>
          <p:cNvSpPr>
            <a:spLocks noGrp="1"/>
          </p:cNvSpPr>
          <p:nvPr>
            <p:ph type="ctrTitle"/>
          </p:nvPr>
        </p:nvSpPr>
        <p:spPr/>
        <p:txBody>
          <a:bodyPr/>
          <a:lstStyle/>
          <a:p>
            <a:r>
              <a:rPr lang="en-GB" b="1" dirty="0"/>
              <a:t>Industrial </a:t>
            </a:r>
            <a:r>
              <a:rPr lang="en-GB" b="1" dirty="0" err="1"/>
              <a:t>Iot</a:t>
            </a:r>
            <a:r>
              <a:rPr lang="en-GB" b="1" dirty="0"/>
              <a:t> (</a:t>
            </a:r>
            <a:r>
              <a:rPr lang="en-GB" b="1" dirty="0" err="1"/>
              <a:t>iiot</a:t>
            </a:r>
            <a:r>
              <a:rPr lang="en-GB" b="1" dirty="0"/>
              <a:t>)</a:t>
            </a:r>
          </a:p>
        </p:txBody>
      </p:sp>
      <p:sp>
        <p:nvSpPr>
          <p:cNvPr id="3" name="Content Placeholder 2"/>
          <p:cNvSpPr>
            <a:spLocks noGrp="1"/>
          </p:cNvSpPr>
          <p:nvPr>
            <p:ph sz="quarter" idx="10"/>
          </p:nvPr>
        </p:nvSpPr>
        <p:spPr/>
        <p:txBody>
          <a:bodyPr/>
          <a:lstStyle/>
          <a:p>
            <a:pPr algn="just"/>
            <a:r>
              <a:rPr lang="en-GB" dirty="0"/>
              <a:t>Industrial IoT (IIoT) focusses on the use of cyber-physical systems to monitor the physical factory processes and make data-based automated decisions.</a:t>
            </a:r>
          </a:p>
          <a:p>
            <a:pPr algn="just"/>
            <a:r>
              <a:rPr lang="en-GB" dirty="0"/>
              <a:t>While the physical systems are made the intelligent using IoT, the real-time communication, and cooperation both with each other and with humans is established via the wireless web</a:t>
            </a:r>
          </a:p>
          <a:p>
            <a:pPr algn="just"/>
            <a:r>
              <a:rPr lang="en-GB" dirty="0"/>
              <a:t>IIoT brings in the concept of ‘a </a:t>
            </a:r>
            <a:r>
              <a:rPr lang="en-GB" i="1" dirty="0"/>
              <a:t>connected factory leads to a smart factory</a:t>
            </a:r>
            <a:r>
              <a:rPr lang="en-GB" dirty="0"/>
              <a:t>’.</a:t>
            </a:r>
          </a:p>
        </p:txBody>
      </p:sp>
    </p:spTree>
    <p:extLst>
      <p:ext uri="{BB962C8B-B14F-4D97-AF65-F5344CB8AC3E}">
        <p14:creationId xmlns:p14="http://schemas.microsoft.com/office/powerpoint/2010/main" val="12002994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D22F896-40B5-4ADD-8801-0D06FADFA095}" type="slidenum">
              <a:rPr lang="en-US" smtClean="0"/>
              <a:t>54</a:t>
            </a:fld>
            <a:endParaRPr lang="en-US" dirty="0"/>
          </a:p>
        </p:txBody>
      </p:sp>
      <p:sp>
        <p:nvSpPr>
          <p:cNvPr id="2" name="Title 1"/>
          <p:cNvSpPr>
            <a:spLocks noGrp="1"/>
          </p:cNvSpPr>
          <p:nvPr>
            <p:ph type="ctrTitle"/>
          </p:nvPr>
        </p:nvSpPr>
        <p:spPr/>
        <p:txBody>
          <a:bodyPr/>
          <a:lstStyle/>
          <a:p>
            <a:r>
              <a:rPr lang="en-GB" b="1" dirty="0" err="1"/>
              <a:t>Iiot</a:t>
            </a:r>
            <a:r>
              <a:rPr lang="en-GB" b="1" dirty="0"/>
              <a:t> in manufacturing</a:t>
            </a:r>
          </a:p>
        </p:txBody>
      </p:sp>
      <p:sp>
        <p:nvSpPr>
          <p:cNvPr id="3" name="Content Placeholder 2"/>
          <p:cNvSpPr>
            <a:spLocks noGrp="1"/>
          </p:cNvSpPr>
          <p:nvPr>
            <p:ph sz="quarter" idx="10"/>
          </p:nvPr>
        </p:nvSpPr>
        <p:spPr/>
        <p:txBody>
          <a:bodyPr/>
          <a:lstStyle/>
          <a:p>
            <a:pPr marL="457200" indent="-457200" algn="just">
              <a:buFont typeface="+mj-lt"/>
              <a:buAutoNum type="arabicPeriod"/>
            </a:pPr>
            <a:r>
              <a:rPr lang="en-GB" b="1" dirty="0"/>
              <a:t>Digital/connected factory</a:t>
            </a:r>
            <a:r>
              <a:rPr lang="en-GB" dirty="0"/>
              <a:t>: IoT enabled machinery can transmit operational information to the partners like original equipment manufacturers and to field engineers. </a:t>
            </a:r>
          </a:p>
          <a:p>
            <a:pPr marL="457200" indent="-457200" algn="just">
              <a:buFont typeface="+mj-lt"/>
              <a:buAutoNum type="arabicPeriod"/>
            </a:pPr>
            <a:r>
              <a:rPr lang="en-GB" b="1" dirty="0"/>
              <a:t>Facility management: </a:t>
            </a:r>
            <a:r>
              <a:rPr lang="en-GB" dirty="0"/>
              <a:t>The use of IoT sensors in manufacturing equipment enables condition-based maintenance alerts.</a:t>
            </a:r>
            <a:endParaRPr lang="en-GB" b="1" dirty="0"/>
          </a:p>
          <a:p>
            <a:pPr marL="457200" indent="-457200" algn="just">
              <a:buFont typeface="+mj-lt"/>
              <a:buAutoNum type="arabicPeriod"/>
            </a:pPr>
            <a:r>
              <a:rPr lang="en-GB" b="1" dirty="0"/>
              <a:t>Production flow monitoring: </a:t>
            </a:r>
            <a:r>
              <a:rPr lang="en-GB" dirty="0"/>
              <a:t>IoT in manufacturing can enable the monitoring of production lines starting from the refining process down to the packaging of final products.</a:t>
            </a:r>
          </a:p>
          <a:p>
            <a:pPr marL="457200" indent="-457200" algn="just">
              <a:buFont typeface="+mj-lt"/>
              <a:buAutoNum type="arabicPeriod"/>
            </a:pPr>
            <a:r>
              <a:rPr lang="en-GB" b="1" dirty="0"/>
              <a:t>Inventory management: </a:t>
            </a:r>
            <a:r>
              <a:rPr lang="en-GB" dirty="0"/>
              <a:t>IoT applications permit the monitoring of events across a supply chain.</a:t>
            </a:r>
            <a:endParaRPr lang="en-GB" b="1" dirty="0"/>
          </a:p>
          <a:p>
            <a:pPr marL="457200" indent="-457200" algn="just">
              <a:buFont typeface="+mj-lt"/>
              <a:buAutoNum type="arabicPeriod"/>
            </a:pPr>
            <a:endParaRPr lang="en-GB" b="1" dirty="0"/>
          </a:p>
          <a:p>
            <a:pPr marL="457200" indent="-457200" algn="just">
              <a:buFont typeface="+mj-lt"/>
              <a:buAutoNum type="arabicPeriod"/>
            </a:pPr>
            <a:endParaRPr lang="en-GB" b="1" dirty="0"/>
          </a:p>
          <a:p>
            <a:pPr marL="457200" indent="-457200" algn="just">
              <a:buFont typeface="+mj-lt"/>
              <a:buAutoNum type="arabicPeriod"/>
            </a:pPr>
            <a:endParaRPr lang="en-GB" dirty="0"/>
          </a:p>
        </p:txBody>
      </p:sp>
    </p:spTree>
    <p:extLst>
      <p:ext uri="{BB962C8B-B14F-4D97-AF65-F5344CB8AC3E}">
        <p14:creationId xmlns:p14="http://schemas.microsoft.com/office/powerpoint/2010/main" val="137198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D22F896-40B5-4ADD-8801-0D06FADFA095}" type="slidenum">
              <a:rPr lang="en-US" smtClean="0"/>
              <a:t>55</a:t>
            </a:fld>
            <a:endParaRPr lang="en-US" dirty="0"/>
          </a:p>
        </p:txBody>
      </p:sp>
      <p:sp>
        <p:nvSpPr>
          <p:cNvPr id="2" name="Title 1"/>
          <p:cNvSpPr>
            <a:spLocks noGrp="1"/>
          </p:cNvSpPr>
          <p:nvPr>
            <p:ph type="ctrTitle"/>
          </p:nvPr>
        </p:nvSpPr>
        <p:spPr>
          <a:xfrm>
            <a:off x="457200" y="290121"/>
            <a:ext cx="11277600" cy="736439"/>
          </a:xfrm>
        </p:spPr>
        <p:txBody>
          <a:bodyPr/>
          <a:lstStyle/>
          <a:p>
            <a:r>
              <a:rPr lang="en-GB" b="1" dirty="0" err="1"/>
              <a:t>Iiot</a:t>
            </a:r>
            <a:r>
              <a:rPr lang="en-GB" b="1" dirty="0"/>
              <a:t> in manufacturing (cont’d)</a:t>
            </a:r>
            <a:endParaRPr lang="en-GB" dirty="0"/>
          </a:p>
        </p:txBody>
      </p:sp>
      <p:sp>
        <p:nvSpPr>
          <p:cNvPr id="3" name="Content Placeholder 2"/>
          <p:cNvSpPr>
            <a:spLocks noGrp="1"/>
          </p:cNvSpPr>
          <p:nvPr>
            <p:ph sz="quarter" idx="10"/>
          </p:nvPr>
        </p:nvSpPr>
        <p:spPr>
          <a:xfrm>
            <a:off x="207034" y="1026560"/>
            <a:ext cx="11277599" cy="3886200"/>
          </a:xfrm>
        </p:spPr>
        <p:txBody>
          <a:bodyPr/>
          <a:lstStyle/>
          <a:p>
            <a:pPr marL="457200" indent="-457200" algn="just">
              <a:buFont typeface="+mj-lt"/>
              <a:buAutoNum type="arabicPeriod" startAt="5"/>
            </a:pPr>
            <a:r>
              <a:rPr lang="en-GB" b="1" dirty="0"/>
              <a:t>Plant Safety and Security: </a:t>
            </a:r>
            <a:r>
              <a:rPr lang="en-GB" dirty="0"/>
              <a:t>IoT combined big data analysis can improve the overall workers’ safety and security in the plant. . </a:t>
            </a:r>
          </a:p>
          <a:p>
            <a:pPr marL="457200" indent="-457200" algn="just">
              <a:buFont typeface="+mj-lt"/>
              <a:buAutoNum type="arabicPeriod" startAt="5"/>
            </a:pPr>
            <a:r>
              <a:rPr lang="en-GB" b="1" dirty="0"/>
              <a:t>Quality control: </a:t>
            </a:r>
            <a:r>
              <a:rPr lang="en-GB" dirty="0"/>
              <a:t>IoT sensors collect aggregate product data and other third-party syndicated data from various stages of a product cycle.</a:t>
            </a:r>
            <a:endParaRPr lang="en-GB" b="1" dirty="0"/>
          </a:p>
          <a:p>
            <a:pPr marL="457200" indent="-457200" algn="just">
              <a:buFont typeface="+mj-lt"/>
              <a:buAutoNum type="arabicPeriod" startAt="5"/>
            </a:pPr>
            <a:r>
              <a:rPr lang="en-GB" b="1" dirty="0"/>
              <a:t>Packaging Optimization</a:t>
            </a:r>
            <a:r>
              <a:rPr lang="en-GB" dirty="0"/>
              <a:t>: By using IoT sensors in products and/or packaging, manufacturers can gain insights into the usage patterns and handling of product from multiple customers.</a:t>
            </a:r>
            <a:endParaRPr lang="en-GB" b="1" dirty="0"/>
          </a:p>
          <a:p>
            <a:pPr marL="457200" indent="-457200" algn="just">
              <a:buFont typeface="+mj-lt"/>
              <a:buAutoNum type="arabicPeriod" startAt="5"/>
            </a:pPr>
            <a:r>
              <a:rPr lang="en-GB" b="1" dirty="0"/>
              <a:t>Logistics and Supply Chain Optimization</a:t>
            </a:r>
            <a:r>
              <a:rPr lang="en-GB" dirty="0"/>
              <a:t>: The Industrial IoT (IIoT) can provide access to real-time supply chain information by tracking materials, equipment, and products as they move through the supply chain.</a:t>
            </a:r>
          </a:p>
          <a:p>
            <a:pPr marL="0" indent="0" algn="just">
              <a:buNone/>
            </a:pPr>
            <a:endParaRPr lang="en-GB" b="1" dirty="0"/>
          </a:p>
          <a:p>
            <a:pPr marL="457200" indent="-457200" algn="just">
              <a:buFont typeface="+mj-lt"/>
              <a:buAutoNum type="arabicPeriod" startAt="5"/>
            </a:pPr>
            <a:endParaRPr lang="en-GB" b="1" dirty="0"/>
          </a:p>
          <a:p>
            <a:pPr marL="457200" indent="-457200" algn="just">
              <a:buFont typeface="+mj-lt"/>
              <a:buAutoNum type="arabicPeriod" startAt="5"/>
            </a:pPr>
            <a:endParaRPr lang="en-GB" dirty="0"/>
          </a:p>
        </p:txBody>
      </p:sp>
    </p:spTree>
    <p:extLst>
      <p:ext uri="{BB962C8B-B14F-4D97-AF65-F5344CB8AC3E}">
        <p14:creationId xmlns:p14="http://schemas.microsoft.com/office/powerpoint/2010/main" val="2357721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D22F896-40B5-4ADD-8801-0D06FADFA095}" type="slidenum">
              <a:rPr lang="en-US" smtClean="0"/>
              <a:t>56</a:t>
            </a:fld>
            <a:endParaRPr lang="en-US" dirty="0"/>
          </a:p>
        </p:txBody>
      </p:sp>
      <p:sp>
        <p:nvSpPr>
          <p:cNvPr id="2" name="Title 1"/>
          <p:cNvSpPr>
            <a:spLocks noGrp="1"/>
          </p:cNvSpPr>
          <p:nvPr>
            <p:ph type="ctrTitle"/>
          </p:nvPr>
        </p:nvSpPr>
        <p:spPr/>
        <p:txBody>
          <a:bodyPr/>
          <a:lstStyle/>
          <a:p>
            <a:r>
              <a:rPr lang="en-GB" b="1" dirty="0"/>
              <a:t>IOT CHALLENGES</a:t>
            </a:r>
          </a:p>
        </p:txBody>
      </p:sp>
      <p:sp>
        <p:nvSpPr>
          <p:cNvPr id="3" name="Content Placeholder 2"/>
          <p:cNvSpPr>
            <a:spLocks noGrp="1"/>
          </p:cNvSpPr>
          <p:nvPr>
            <p:ph sz="quarter" idx="10"/>
          </p:nvPr>
        </p:nvSpPr>
        <p:spPr/>
        <p:txBody>
          <a:bodyPr>
            <a:normAutofit fontScale="77500" lnSpcReduction="20000"/>
          </a:bodyPr>
          <a:lstStyle/>
          <a:p>
            <a:pPr marL="0" indent="0" algn="just">
              <a:buNone/>
            </a:pPr>
            <a:r>
              <a:rPr lang="en-GB" b="1" dirty="0"/>
              <a:t>Security, privacy and data sharing issues</a:t>
            </a:r>
          </a:p>
          <a:p>
            <a:pPr algn="just"/>
            <a:r>
              <a:rPr lang="en-GB" dirty="0"/>
              <a:t>Because IoT devices are closely connected, all a hacker has to do is exploit one vulnerability to manipulate all the data, rendering it unusable. And manufacturers that don't update their devices regularly -- or at all -- leave them vulnerable to cybercriminals.</a:t>
            </a:r>
          </a:p>
          <a:p>
            <a:pPr algn="just"/>
            <a:r>
              <a:rPr lang="en-GB" dirty="0"/>
              <a:t>However, hackers aren't the only threat to the internet of things; privacy is another major concern for IoT users. For instance, companies that make and distribute consumer IoT devices could use those devices to obtain and sell users' personal data.</a:t>
            </a:r>
          </a:p>
          <a:p>
            <a:pPr algn="just"/>
            <a:r>
              <a:rPr lang="en-GB" dirty="0"/>
              <a:t>Challenges with IIoT:</a:t>
            </a:r>
          </a:p>
          <a:p>
            <a:pPr marL="971550" lvl="1" indent="-514350" algn="just">
              <a:buFont typeface="+mj-lt"/>
              <a:buAutoNum type="romanLcPeriod"/>
            </a:pPr>
            <a:r>
              <a:rPr lang="en-GB" dirty="0"/>
              <a:t>Security of data – same as above</a:t>
            </a:r>
          </a:p>
          <a:p>
            <a:pPr marL="971550" lvl="1" indent="-514350" algn="just">
              <a:buFont typeface="+mj-lt"/>
              <a:buAutoNum type="romanLcPeriod"/>
            </a:pPr>
            <a:r>
              <a:rPr lang="en-GB" dirty="0"/>
              <a:t>Reliability and stability – of IIoT sensors</a:t>
            </a:r>
          </a:p>
          <a:p>
            <a:pPr marL="971550" lvl="1" indent="-514350" algn="just">
              <a:buFont typeface="+mj-lt"/>
              <a:buAutoNum type="romanLcPeriod"/>
            </a:pPr>
            <a:r>
              <a:rPr lang="en-GB" dirty="0"/>
              <a:t>Connectivity of all the systems in IIoT setup – no maintenance envisioned?</a:t>
            </a:r>
          </a:p>
          <a:p>
            <a:pPr marL="971550" lvl="1" indent="-514350" algn="just">
              <a:buFont typeface="+mj-lt"/>
              <a:buAutoNum type="romanLcPeriod"/>
            </a:pPr>
            <a:r>
              <a:rPr lang="en-GB" dirty="0"/>
              <a:t>Blending legacy systems – IIoT is new in the market</a:t>
            </a:r>
          </a:p>
        </p:txBody>
      </p:sp>
    </p:spTree>
    <p:extLst>
      <p:ext uri="{BB962C8B-B14F-4D97-AF65-F5344CB8AC3E}">
        <p14:creationId xmlns:p14="http://schemas.microsoft.com/office/powerpoint/2010/main" val="40339996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AAE10-AC41-4204-9F7F-9B66DE6D6F7E}"/>
              </a:ext>
            </a:extLst>
          </p:cNvPr>
          <p:cNvSpPr>
            <a:spLocks noGrp="1"/>
          </p:cNvSpPr>
          <p:nvPr>
            <p:ph type="sldNum" sz="quarter" idx="12"/>
          </p:nvPr>
        </p:nvSpPr>
        <p:spPr/>
        <p:txBody>
          <a:bodyPr/>
          <a:lstStyle/>
          <a:p>
            <a:fld id="{19A1A663-AB5A-1C46-BB3F-DC91B87E1671}" type="slidenum">
              <a:rPr lang="en-US" smtClean="0"/>
              <a:pPr/>
              <a:t>57</a:t>
            </a:fld>
            <a:endParaRPr lang="en-US" dirty="0"/>
          </a:p>
        </p:txBody>
      </p:sp>
      <p:sp>
        <p:nvSpPr>
          <p:cNvPr id="3" name="Text Placeholder 2">
            <a:extLst>
              <a:ext uri="{FF2B5EF4-FFF2-40B4-BE49-F238E27FC236}">
                <a16:creationId xmlns:a16="http://schemas.microsoft.com/office/drawing/2014/main" id="{9B939404-9D34-18F4-9D95-C4281E2746EB}"/>
              </a:ext>
            </a:extLst>
          </p:cNvPr>
          <p:cNvSpPr>
            <a:spLocks noGrp="1"/>
          </p:cNvSpPr>
          <p:nvPr>
            <p:ph type="body" sz="quarter" idx="10"/>
          </p:nvPr>
        </p:nvSpPr>
        <p:spPr/>
        <p:txBody>
          <a:bodyPr/>
          <a:lstStyle/>
          <a:p>
            <a:r>
              <a:rPr lang="en-US" sz="3200" dirty="0"/>
              <a:t>Module 5 – Cloud and IoT Security</a:t>
            </a:r>
          </a:p>
          <a:p>
            <a:endParaRPr lang="en-US" dirty="0"/>
          </a:p>
        </p:txBody>
      </p:sp>
      <p:sp>
        <p:nvSpPr>
          <p:cNvPr id="5" name="TextBox 4">
            <a:extLst>
              <a:ext uri="{FF2B5EF4-FFF2-40B4-BE49-F238E27FC236}">
                <a16:creationId xmlns:a16="http://schemas.microsoft.com/office/drawing/2014/main" id="{ACDB613D-D509-BE18-749F-9E8A5481C2FC}"/>
              </a:ext>
            </a:extLst>
          </p:cNvPr>
          <p:cNvSpPr txBox="1"/>
          <p:nvPr/>
        </p:nvSpPr>
        <p:spPr>
          <a:xfrm>
            <a:off x="6388360" y="300271"/>
            <a:ext cx="5523722" cy="5078313"/>
          </a:xfrm>
          <a:prstGeom prst="rect">
            <a:avLst/>
          </a:prstGeom>
          <a:noFill/>
        </p:spPr>
        <p:txBody>
          <a:bodyPr wrap="square">
            <a:spAutoFit/>
          </a:bodyPr>
          <a:lstStyle/>
          <a:p>
            <a:pPr marL="285750" indent="-285750">
              <a:buFont typeface="Arial" panose="020B0604020202020204" pitchFamily="34" charset="0"/>
              <a:buChar char="•"/>
            </a:pPr>
            <a:r>
              <a:rPr lang="en-US" sz="3600" dirty="0"/>
              <a:t>Introduction to Cloud Computing</a:t>
            </a:r>
          </a:p>
          <a:p>
            <a:pPr marL="285750" indent="-285750">
              <a:buFont typeface="Arial" panose="020B0604020202020204" pitchFamily="34" charset="0"/>
              <a:buChar char="•"/>
            </a:pPr>
            <a:r>
              <a:rPr lang="en-US" sz="3600" dirty="0"/>
              <a:t>Security on Cloud Services</a:t>
            </a:r>
          </a:p>
          <a:p>
            <a:pPr marL="285750" indent="-285750">
              <a:buFont typeface="Arial" panose="020B0604020202020204" pitchFamily="34" charset="0"/>
              <a:buChar char="•"/>
            </a:pPr>
            <a:r>
              <a:rPr lang="en-US" sz="3600" dirty="0"/>
              <a:t>Cloud Storage Security</a:t>
            </a:r>
          </a:p>
          <a:p>
            <a:pPr marL="285750" indent="-285750">
              <a:buFont typeface="Arial" panose="020B0604020202020204" pitchFamily="34" charset="0"/>
              <a:buChar char="•"/>
            </a:pPr>
            <a:r>
              <a:rPr lang="en-US" sz="3600" dirty="0"/>
              <a:t>Cloud Application Security and Access Control</a:t>
            </a:r>
          </a:p>
          <a:p>
            <a:pPr marL="285750" indent="-285750">
              <a:buFont typeface="Arial" panose="020B0604020202020204" pitchFamily="34" charset="0"/>
              <a:buChar char="•"/>
            </a:pPr>
            <a:r>
              <a:rPr lang="en-US" sz="3600" dirty="0"/>
              <a:t>Introduction to Internet of Things</a:t>
            </a:r>
          </a:p>
          <a:p>
            <a:pPr marL="285750" indent="-285750">
              <a:buFont typeface="Arial" panose="020B0604020202020204" pitchFamily="34" charset="0"/>
              <a:buChar char="•"/>
            </a:pPr>
            <a:r>
              <a:rPr lang="en-US" sz="3600" dirty="0">
                <a:solidFill>
                  <a:srgbClr val="FF0000"/>
                </a:solidFill>
              </a:rPr>
              <a:t>IoT Security and Cloud</a:t>
            </a:r>
          </a:p>
        </p:txBody>
      </p:sp>
    </p:spTree>
    <p:extLst>
      <p:ext uri="{BB962C8B-B14F-4D97-AF65-F5344CB8AC3E}">
        <p14:creationId xmlns:p14="http://schemas.microsoft.com/office/powerpoint/2010/main" val="4053877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49626A-3116-D2D5-40A3-1E8F1BCFF0EF}"/>
              </a:ext>
            </a:extLst>
          </p:cNvPr>
          <p:cNvSpPr>
            <a:spLocks noGrp="1"/>
          </p:cNvSpPr>
          <p:nvPr>
            <p:ph type="sldNum" sz="quarter" idx="12"/>
          </p:nvPr>
        </p:nvSpPr>
        <p:spPr/>
        <p:txBody>
          <a:bodyPr/>
          <a:lstStyle/>
          <a:p>
            <a:fld id="{19A1A663-AB5A-1C46-BB3F-DC91B87E1671}" type="slidenum">
              <a:rPr lang="en-US" smtClean="0"/>
              <a:pPr/>
              <a:t>58</a:t>
            </a:fld>
            <a:endParaRPr lang="en-US" dirty="0"/>
          </a:p>
        </p:txBody>
      </p:sp>
      <p:sp>
        <p:nvSpPr>
          <p:cNvPr id="4" name="Title 3">
            <a:extLst>
              <a:ext uri="{FF2B5EF4-FFF2-40B4-BE49-F238E27FC236}">
                <a16:creationId xmlns:a16="http://schemas.microsoft.com/office/drawing/2014/main" id="{7BF13B43-E4E6-FFF2-0E62-E58843BC0BE6}"/>
              </a:ext>
            </a:extLst>
          </p:cNvPr>
          <p:cNvSpPr>
            <a:spLocks noGrp="1"/>
          </p:cNvSpPr>
          <p:nvPr>
            <p:ph type="ctrTitle"/>
          </p:nvPr>
        </p:nvSpPr>
        <p:spPr/>
        <p:txBody>
          <a:bodyPr/>
          <a:lstStyle/>
          <a:p>
            <a:r>
              <a:rPr lang="en-US" dirty="0"/>
              <a:t>Famous Talk</a:t>
            </a:r>
          </a:p>
        </p:txBody>
      </p:sp>
      <p:pic>
        <p:nvPicPr>
          <p:cNvPr id="6" name="Content Placeholder 5">
            <a:extLst>
              <a:ext uri="{FF2B5EF4-FFF2-40B4-BE49-F238E27FC236}">
                <a16:creationId xmlns:a16="http://schemas.microsoft.com/office/drawing/2014/main" id="{BB21AFD4-E6FB-1B5F-1B87-0ECE06F8474B}"/>
              </a:ext>
            </a:extLst>
          </p:cNvPr>
          <p:cNvPicPr>
            <a:picLocks noGrp="1" noChangeAspect="1"/>
          </p:cNvPicPr>
          <p:nvPr>
            <p:ph sz="quarter" idx="10"/>
          </p:nvPr>
        </p:nvPicPr>
        <p:blipFill>
          <a:blip r:embed="rId2"/>
          <a:stretch>
            <a:fillRect/>
          </a:stretch>
        </p:blipFill>
        <p:spPr>
          <a:xfrm>
            <a:off x="1098947" y="1600200"/>
            <a:ext cx="9994106" cy="3886200"/>
          </a:xfrm>
          <a:prstGeom prst="rect">
            <a:avLst/>
          </a:prstGeom>
        </p:spPr>
      </p:pic>
    </p:spTree>
    <p:extLst>
      <p:ext uri="{BB962C8B-B14F-4D97-AF65-F5344CB8AC3E}">
        <p14:creationId xmlns:p14="http://schemas.microsoft.com/office/powerpoint/2010/main" val="3196086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4194" y="1522879"/>
            <a:ext cx="11048696" cy="4196787"/>
          </a:xfrm>
          <a:custGeom>
            <a:avLst/>
            <a:gdLst>
              <a:gd name="connsiteX0" fmla="*/ 0 w 8845552"/>
              <a:gd name="connsiteY0" fmla="*/ 0 h 4133850"/>
              <a:gd name="connsiteX1" fmla="*/ 8845552 w 8845552"/>
              <a:gd name="connsiteY1" fmla="*/ 0 h 4133850"/>
              <a:gd name="connsiteX2" fmla="*/ 8845552 w 8845552"/>
              <a:gd name="connsiteY2" fmla="*/ 4133850 h 4133850"/>
              <a:gd name="connsiteX3" fmla="*/ 0 w 8845552"/>
              <a:gd name="connsiteY3" fmla="*/ 4133850 h 4133850"/>
              <a:gd name="connsiteX4" fmla="*/ 0 w 8845552"/>
              <a:gd name="connsiteY4" fmla="*/ 0 h 4133850"/>
              <a:gd name="connsiteX0-1" fmla="*/ 0 w 8845552"/>
              <a:gd name="connsiteY0-2" fmla="*/ 0 h 4861638"/>
              <a:gd name="connsiteX1-3" fmla="*/ 8845552 w 8845552"/>
              <a:gd name="connsiteY1-4" fmla="*/ 0 h 4861638"/>
              <a:gd name="connsiteX2-5" fmla="*/ 8845552 w 8845552"/>
              <a:gd name="connsiteY2-6" fmla="*/ 4133850 h 4861638"/>
              <a:gd name="connsiteX3-7" fmla="*/ 0 w 8845552"/>
              <a:gd name="connsiteY3-8" fmla="*/ 4861638 h 4861638"/>
              <a:gd name="connsiteX4-9" fmla="*/ 0 w 8845552"/>
              <a:gd name="connsiteY4-10" fmla="*/ 0 h 4861638"/>
              <a:gd name="connsiteX0-11" fmla="*/ 0 w 8864213"/>
              <a:gd name="connsiteY0-12" fmla="*/ 0 h 4898961"/>
              <a:gd name="connsiteX1-13" fmla="*/ 8845552 w 8864213"/>
              <a:gd name="connsiteY1-14" fmla="*/ 0 h 4898961"/>
              <a:gd name="connsiteX2-15" fmla="*/ 8864213 w 8864213"/>
              <a:gd name="connsiteY2-16" fmla="*/ 4898961 h 4898961"/>
              <a:gd name="connsiteX3-17" fmla="*/ 0 w 8864213"/>
              <a:gd name="connsiteY3-18" fmla="*/ 4861638 h 4898961"/>
              <a:gd name="connsiteX4-19" fmla="*/ 0 w 8864213"/>
              <a:gd name="connsiteY4-20" fmla="*/ 0 h 48989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864213" h="4898961">
                <a:moveTo>
                  <a:pt x="0" y="0"/>
                </a:moveTo>
                <a:lnTo>
                  <a:pt x="8845552" y="0"/>
                </a:lnTo>
                <a:cubicBezTo>
                  <a:pt x="8851772" y="1632987"/>
                  <a:pt x="8857993" y="3265974"/>
                  <a:pt x="8864213" y="4898961"/>
                </a:cubicBezTo>
                <a:lnTo>
                  <a:pt x="0" y="4861638"/>
                </a:lnTo>
                <a:lnTo>
                  <a:pt x="0" y="0"/>
                </a:lnTo>
                <a:close/>
              </a:path>
            </a:pathLst>
          </a:cu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algn="ctr" defTabSz="412750" hangingPunct="0"/>
            <a:endParaRPr lang="en-US" sz="1600">
              <a:solidFill>
                <a:srgbClr val="FFFFFF"/>
              </a:solidFill>
              <a:latin typeface="Arial" panose="020B0604020202020204"/>
              <a:ea typeface="Arial" panose="020B0604020202020204"/>
              <a:cs typeface="Arial" panose="020B0604020202020204"/>
              <a:sym typeface="Arial" panose="020B0604020202020204"/>
            </a:endParaRPr>
          </a:p>
        </p:txBody>
      </p:sp>
      <p:sp>
        <p:nvSpPr>
          <p:cNvPr id="434" name="Shape 434"/>
          <p:cNvSpPr/>
          <p:nvPr/>
        </p:nvSpPr>
        <p:spPr>
          <a:xfrm>
            <a:off x="1730375" y="657820"/>
            <a:ext cx="9580569" cy="605294"/>
          </a:xfrm>
          <a:prstGeom prst="rect">
            <a:avLst/>
          </a:prstGeom>
          <a:ln w="12700">
            <a:miter lim="400000"/>
          </a:ln>
        </p:spPr>
        <p:txBody>
          <a:bodyPr wrap="square" lIns="25400" tIns="25400" rIns="25400" bIns="25400" anchor="b">
            <a:spAutoFit/>
          </a:bodyPr>
          <a:lstStyle/>
          <a:p>
            <a:pPr>
              <a:defRPr sz="5000" spc="750"/>
            </a:pPr>
            <a:r>
              <a:rPr lang="en-US" altLang="zh-CN" sz="3600" dirty="0">
                <a:latin typeface="+mj-lt"/>
              </a:rPr>
              <a:t>What is </a:t>
            </a:r>
            <a:r>
              <a:rPr lang="en-US" altLang="zh-CN" sz="3600" b="1" dirty="0">
                <a:latin typeface="+mj-lt"/>
              </a:rPr>
              <a:t>Cloud Computing?</a:t>
            </a:r>
            <a:endParaRPr sz="3600" b="1" dirty="0">
              <a:latin typeface="+mj-lt"/>
            </a:endParaRPr>
          </a:p>
        </p:txBody>
      </p:sp>
      <p:sp>
        <p:nvSpPr>
          <p:cNvPr id="437" name="Shape 437"/>
          <p:cNvSpPr/>
          <p:nvPr/>
        </p:nvSpPr>
        <p:spPr>
          <a:xfrm>
            <a:off x="609110" y="1539403"/>
            <a:ext cx="10589512" cy="4158574"/>
          </a:xfrm>
          <a:prstGeom prst="rect">
            <a:avLst/>
          </a:prstGeom>
          <a:ln w="12700">
            <a:miter lim="400000"/>
          </a:ln>
        </p:spPr>
        <p:txBody>
          <a:bodyPr wrap="square" lIns="25400" tIns="25400" rIns="25400" bIns="25400">
            <a:spAutoFit/>
          </a:bodyPr>
          <a:lstStyle/>
          <a:p>
            <a:pPr marL="171450" indent="-171450">
              <a:lnSpc>
                <a:spcPct val="150000"/>
              </a:lnSpc>
              <a:buFont typeface="Arial" panose="020B0604020202020204"/>
              <a:buChar char="•"/>
            </a:pPr>
            <a:r>
              <a:rPr lang="en-US" sz="2000" baseline="0" dirty="0"/>
              <a:t>Applications and commodity computing resources (storage, CPU, networking, etc.) are separated in the cloud model. So the idea of managing actually servers and provisioning storage and dealing with network connectivity is no longer an issue.</a:t>
            </a:r>
          </a:p>
          <a:p>
            <a:pPr marL="171450" indent="-171450">
              <a:lnSpc>
                <a:spcPct val="150000"/>
              </a:lnSpc>
              <a:buFont typeface="Arial" panose="020B0604020202020204"/>
              <a:buChar char="•"/>
            </a:pPr>
            <a:r>
              <a:rPr lang="en-US" sz="2000" baseline="0" dirty="0"/>
              <a:t>Another aspect of cloud computing is flexibility, since computing resources are organized into “pools” this allows customers to buy what they need. However they want to buy it.</a:t>
            </a:r>
          </a:p>
          <a:p>
            <a:pPr marL="171450" indent="-171450">
              <a:lnSpc>
                <a:spcPct val="150000"/>
              </a:lnSpc>
              <a:buFont typeface="Arial" panose="020B0604020202020204"/>
              <a:buChar char="•"/>
            </a:pPr>
            <a:r>
              <a:rPr lang="en-US" sz="2000" baseline="0" dirty="0"/>
              <a:t>These so-called pools can be instantly provisioned and rolled-out (or deprovisioned and taken offline) meaning there aren’t constraints to how quickly the infrastructure can be changed.</a:t>
            </a:r>
          </a:p>
          <a:p>
            <a:pPr marL="171450" indent="-171450">
              <a:lnSpc>
                <a:spcPct val="150000"/>
              </a:lnSpc>
              <a:buFont typeface="Arial" panose="020B0604020202020204"/>
              <a:buChar char="•"/>
            </a:pPr>
            <a:r>
              <a:rPr lang="en-US" sz="2000" baseline="0" dirty="0"/>
              <a:t>Cloud resources can be scaled up and/or down with ease, providing a customer the ability to scale their environment based on usage, not based on hardware.</a:t>
            </a:r>
          </a:p>
        </p:txBody>
      </p:sp>
      <p:sp>
        <p:nvSpPr>
          <p:cNvPr id="438" name="Shape 438"/>
          <p:cNvSpPr/>
          <p:nvPr/>
        </p:nvSpPr>
        <p:spPr>
          <a:xfrm>
            <a:off x="534194" y="525272"/>
            <a:ext cx="972913" cy="918327"/>
          </a:xfrm>
          <a:prstGeom prst="rect">
            <a:avLst/>
          </a:prstGeom>
          <a:solidFill>
            <a:schemeClr val="accent3"/>
          </a:solidFill>
          <a:ln w="12700">
            <a:miter lim="400000"/>
          </a:ln>
        </p:spPr>
        <p:txBody>
          <a:bodyPr lIns="25400" tIns="25400" rIns="25400" bIns="25400" anchor="ctr"/>
          <a:lstStyle/>
          <a:p>
            <a:pPr algn="ctr">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a:p>
        </p:txBody>
      </p:sp>
      <p:sp>
        <p:nvSpPr>
          <p:cNvPr id="439" name="Shape 439"/>
          <p:cNvSpPr/>
          <p:nvPr/>
        </p:nvSpPr>
        <p:spPr>
          <a:xfrm>
            <a:off x="609111" y="1386726"/>
            <a:ext cx="823081" cy="512961"/>
          </a:xfrm>
          <a:prstGeom prst="rect">
            <a:avLst/>
          </a:prstGeom>
          <a:ln w="12700">
            <a:miter lim="400000"/>
          </a:ln>
        </p:spPr>
        <p:txBody>
          <a:bodyPr lIns="25400" tIns="25400" rIns="25400" bIns="25400">
            <a:spAutoFit/>
          </a:bodyPr>
          <a:lstStyle>
            <a:lvl1pPr algn="ctr">
              <a:defRPr sz="6000" spc="900">
                <a:solidFill>
                  <a:srgbClr val="FFFFFF"/>
                </a:solidFill>
                <a:latin typeface="Ionicons"/>
                <a:ea typeface="Ionicons"/>
                <a:cs typeface="Ionicons"/>
                <a:sym typeface="Ionicons"/>
              </a:defRPr>
            </a:lvl1pPr>
          </a:lstStyle>
          <a:p>
            <a:endParaRPr sz="3000" dirty="0"/>
          </a:p>
        </p:txBody>
      </p:sp>
      <p:sp>
        <p:nvSpPr>
          <p:cNvPr id="13" name="Shape 73"/>
          <p:cNvSpPr/>
          <p:nvPr/>
        </p:nvSpPr>
        <p:spPr>
          <a:xfrm>
            <a:off x="685607" y="748245"/>
            <a:ext cx="691823" cy="424446"/>
          </a:xfrm>
          <a:custGeom>
            <a:avLst/>
            <a:gdLst/>
            <a:ahLst/>
            <a:cxnLst>
              <a:cxn ang="0">
                <a:pos x="wd2" y="hd2"/>
              </a:cxn>
              <a:cxn ang="5400000">
                <a:pos x="wd2" y="hd2"/>
              </a:cxn>
              <a:cxn ang="10800000">
                <a:pos x="wd2" y="hd2"/>
              </a:cxn>
              <a:cxn ang="16200000">
                <a:pos x="wd2" y="hd2"/>
              </a:cxn>
            </a:cxnLst>
            <a:rect l="0" t="0" r="r" b="b"/>
            <a:pathLst>
              <a:path w="21600" h="21600" extrusionOk="0">
                <a:moveTo>
                  <a:pt x="21600" y="13823"/>
                </a:moveTo>
                <a:cubicBezTo>
                  <a:pt x="21600" y="15970"/>
                  <a:pt x="21021" y="17914"/>
                  <a:pt x="20085" y="19322"/>
                </a:cubicBezTo>
                <a:cubicBezTo>
                  <a:pt x="19149" y="20729"/>
                  <a:pt x="17857" y="21600"/>
                  <a:pt x="16430" y="21600"/>
                </a:cubicBezTo>
                <a:lnTo>
                  <a:pt x="3907" y="21600"/>
                </a:lnTo>
                <a:cubicBezTo>
                  <a:pt x="1749" y="21600"/>
                  <a:pt x="0" y="18966"/>
                  <a:pt x="0" y="15720"/>
                </a:cubicBezTo>
                <a:cubicBezTo>
                  <a:pt x="0" y="12477"/>
                  <a:pt x="1749" y="9852"/>
                  <a:pt x="3907" y="9852"/>
                </a:cubicBezTo>
                <a:cubicBezTo>
                  <a:pt x="4066" y="9852"/>
                  <a:pt x="4217" y="9871"/>
                  <a:pt x="4371" y="9894"/>
                </a:cubicBezTo>
                <a:cubicBezTo>
                  <a:pt x="4331" y="9487"/>
                  <a:pt x="4308" y="9068"/>
                  <a:pt x="4308" y="8638"/>
                </a:cubicBezTo>
                <a:cubicBezTo>
                  <a:pt x="4308" y="3867"/>
                  <a:pt x="6882" y="0"/>
                  <a:pt x="10055" y="0"/>
                </a:cubicBezTo>
                <a:cubicBezTo>
                  <a:pt x="12651" y="0"/>
                  <a:pt x="14847" y="2595"/>
                  <a:pt x="15555" y="6159"/>
                </a:cubicBezTo>
                <a:cubicBezTo>
                  <a:pt x="15840" y="6089"/>
                  <a:pt x="16130" y="6051"/>
                  <a:pt x="16430" y="6051"/>
                </a:cubicBezTo>
                <a:cubicBezTo>
                  <a:pt x="19283" y="6051"/>
                  <a:pt x="21600" y="9530"/>
                  <a:pt x="21600" y="13823"/>
                </a:cubicBezTo>
              </a:path>
            </a:pathLst>
          </a:custGeom>
          <a:solidFill>
            <a:schemeClr val="bg1"/>
          </a:solidFill>
          <a:ln w="12700">
            <a:miter lim="400000"/>
          </a:ln>
        </p:spPr>
        <p:txBody>
          <a:bodyPr lIns="22860" rIns="22860" anchor="ctr"/>
          <a:lstStyle/>
          <a:p>
            <a:pPr defTabSz="228600">
              <a:lnSpc>
                <a:spcPct val="93000"/>
              </a:lnSpc>
              <a:defRPr sz="1800" cap="none" spc="0">
                <a:solidFill>
                  <a:srgbClr val="000000"/>
                </a:solidFill>
                <a:latin typeface="Arial" panose="020B0604020202020204"/>
                <a:ea typeface="Arial" panose="020B0604020202020204"/>
                <a:cs typeface="Arial" panose="020B0604020202020204"/>
                <a:sym typeface="Arial" panose="020B0604020202020204"/>
              </a:defRPr>
            </a:pPr>
            <a:endParaRPr sz="900">
              <a:solidFill>
                <a:schemeClr val="bg1"/>
              </a:solidFill>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953"/>
          <p:cNvSpPr/>
          <p:nvPr/>
        </p:nvSpPr>
        <p:spPr>
          <a:xfrm>
            <a:off x="326572" y="0"/>
            <a:ext cx="10674221" cy="6214188"/>
          </a:xfrm>
          <a:prstGeom prst="rect">
            <a:avLst/>
          </a:prstGeom>
          <a:solidFill>
            <a:srgbClr val="FFFFFF"/>
          </a:solidFill>
          <a:ln w="76200">
            <a:noFill/>
            <a:miter lim="400000"/>
          </a:ln>
        </p:spPr>
        <p:txBody>
          <a:bodyPr lIns="25400" tIns="25400" rIns="25400" bIns="25400" anchor="ct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cs typeface="Arial" panose="020B0604020202020204"/>
              <a:sym typeface="Arial" panose="020B0604020202020204"/>
            </a:endParaRPr>
          </a:p>
        </p:txBody>
      </p:sp>
      <p:sp>
        <p:nvSpPr>
          <p:cNvPr id="3" name="Shape 1954"/>
          <p:cNvSpPr/>
          <p:nvPr/>
        </p:nvSpPr>
        <p:spPr>
          <a:xfrm>
            <a:off x="799696" y="945940"/>
            <a:ext cx="6360383" cy="1159292"/>
          </a:xfrm>
          <a:prstGeom prst="rect">
            <a:avLst/>
          </a:prstGeom>
          <a:ln w="12700">
            <a:miter lim="400000"/>
          </a:ln>
        </p:spPr>
        <p:txBody>
          <a:bodyPr wrap="square" lIns="25400" tIns="25400" rIns="25400" bIns="25400" anchor="b">
            <a:spAutoFit/>
          </a:bodyPr>
          <a:lstStyle>
            <a:lvl1pPr>
              <a:defRPr sz="5000" spc="750"/>
            </a:lvl1pPr>
          </a:lstStyle>
          <a:p>
            <a:pPr defTabSz="412750" hangingPunct="0"/>
            <a:r>
              <a:rPr lang="en-US" altLang="zh-CN" sz="3600" dirty="0"/>
              <a:t>Potential benefits</a:t>
            </a:r>
          </a:p>
          <a:p>
            <a:pPr defTabSz="412750" hangingPunct="0"/>
            <a:r>
              <a:rPr lang="en-US" altLang="zh-CN" sz="3600" dirty="0"/>
              <a:t>Of Cloud Computing </a:t>
            </a:r>
            <a:endParaRPr lang="en-US" sz="3600" kern="0" cap="all" spc="375" dirty="0">
              <a:solidFill>
                <a:srgbClr val="373842"/>
              </a:solidFill>
              <a:latin typeface="Arial"/>
              <a:sym typeface="Nexa Light"/>
            </a:endParaRPr>
          </a:p>
        </p:txBody>
      </p:sp>
      <p:sp>
        <p:nvSpPr>
          <p:cNvPr id="4" name="Shape 1956"/>
          <p:cNvSpPr/>
          <p:nvPr/>
        </p:nvSpPr>
        <p:spPr>
          <a:xfrm>
            <a:off x="799696" y="2330956"/>
            <a:ext cx="635001" cy="63501"/>
          </a:xfrm>
          <a:prstGeom prst="rect">
            <a:avLst/>
          </a:prstGeom>
          <a:solidFill>
            <a:srgbClr val="00AAD7"/>
          </a:solidFill>
          <a:ln w="12700">
            <a:miter lim="400000"/>
          </a:ln>
        </p:spPr>
        <p:txBody>
          <a:bodyPr lIns="25400" tIns="25400" rIns="25400" bIns="25400" anchor="ct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a:solidFill>
                <a:srgbClr val="FFFFFF"/>
              </a:solidFill>
              <a:latin typeface="Arial" panose="020B0604020202020204"/>
              <a:cs typeface="Arial" panose="020B0604020202020204"/>
              <a:sym typeface="Arial" panose="020B0604020202020204"/>
            </a:endParaRPr>
          </a:p>
        </p:txBody>
      </p:sp>
      <p:sp>
        <p:nvSpPr>
          <p:cNvPr id="5" name="Shape 437"/>
          <p:cNvSpPr/>
          <p:nvPr/>
        </p:nvSpPr>
        <p:spPr>
          <a:xfrm>
            <a:off x="799696" y="2778185"/>
            <a:ext cx="4922678" cy="2604816"/>
          </a:xfrm>
          <a:prstGeom prst="rect">
            <a:avLst/>
          </a:prstGeom>
          <a:ln w="12700">
            <a:miter lim="400000"/>
          </a:ln>
        </p:spPr>
        <p:txBody>
          <a:bodyPr wrap="square" lIns="25400" tIns="25400" rIns="25400" bIns="25400">
            <a:spAutoFit/>
          </a:bodyPr>
          <a:lstStyle/>
          <a:p>
            <a:pPr marL="171450" indent="-171450" defTabSz="412750" hangingPunct="0">
              <a:lnSpc>
                <a:spcPct val="120000"/>
              </a:lnSpc>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sz="2000" baseline="0" dirty="0"/>
              <a:t>No Capital Expenditures</a:t>
            </a:r>
          </a:p>
          <a:p>
            <a:pPr marL="171450" indent="-171450" defTabSz="412750" hangingPunct="0">
              <a:lnSpc>
                <a:spcPct val="120000"/>
              </a:lnSpc>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sz="2000" baseline="0" dirty="0"/>
              <a:t>More Agility</a:t>
            </a:r>
          </a:p>
          <a:p>
            <a:pPr marL="171450" indent="-171450" defTabSz="412750" hangingPunct="0">
              <a:lnSpc>
                <a:spcPct val="120000"/>
              </a:lnSpc>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sz="2000" baseline="0" dirty="0"/>
              <a:t>Unbounded Scale</a:t>
            </a:r>
          </a:p>
          <a:p>
            <a:pPr marL="171450" indent="-171450" defTabSz="412750" hangingPunct="0">
              <a:lnSpc>
                <a:spcPct val="120000"/>
              </a:lnSpc>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sz="2000" baseline="0" dirty="0"/>
              <a:t>Improved Resource Utilization</a:t>
            </a:r>
          </a:p>
          <a:p>
            <a:pPr marL="171450" indent="-171450" defTabSz="412750" hangingPunct="0">
              <a:lnSpc>
                <a:spcPct val="120000"/>
              </a:lnSpc>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sz="2000" baseline="0" dirty="0"/>
              <a:t>Customer-controlled Migration</a:t>
            </a:r>
          </a:p>
          <a:p>
            <a:pPr marL="171450" indent="-171450" defTabSz="412750" hangingPunct="0">
              <a:lnSpc>
                <a:spcPct val="120000"/>
              </a:lnSpc>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sz="2000" baseline="0" dirty="0"/>
              <a:t>Resilience</a:t>
            </a:r>
            <a:endParaRPr lang="en-US" altLang="zh-CN" sz="2000" kern="0" spc="150" dirty="0">
              <a:solidFill>
                <a:srgbClr val="373842"/>
              </a:solidFill>
              <a:latin typeface="Arial" panose="020B0604020202020204" pitchFamily="34" charset="0"/>
              <a:ea typeface="Open Sans" panose="020B0606030504020204" pitchFamily="34" charset="0"/>
              <a:cs typeface="Arial" panose="020B0604020202020204" pitchFamily="34" charset="0"/>
              <a:sym typeface="Arial" panose="020B0604020202020204"/>
            </a:endParaRPr>
          </a:p>
          <a:p>
            <a:pPr marL="171450" indent="-171450" defTabSz="412750" hangingPunct="0">
              <a:lnSpc>
                <a:spcPct val="120000"/>
              </a:lnSpc>
              <a:buFont typeface="Arial" panose="020B0604020202020204" pitchFamily="34" charset="0"/>
              <a:buChar char="•"/>
              <a:defRPr sz="2000" cap="none" spc="200">
                <a:latin typeface="Arial" panose="020B0604020202020204"/>
                <a:ea typeface="Arial" panose="020B0604020202020204"/>
                <a:cs typeface="Arial" panose="020B0604020202020204"/>
                <a:sym typeface="Arial" panose="020B0604020202020204"/>
              </a:defRPr>
            </a:pPr>
            <a:r>
              <a:rPr lang="en-US" altLang="zh-CN" sz="2000" baseline="0" dirty="0"/>
              <a:t>Pay for Use </a:t>
            </a:r>
            <a:endParaRPr lang="en-US" altLang="zh-CN" sz="2000" kern="0" spc="150" dirty="0">
              <a:solidFill>
                <a:srgbClr val="373842"/>
              </a:solidFill>
              <a:latin typeface="Arial" panose="020B0604020202020204" pitchFamily="34" charset="0"/>
              <a:ea typeface="Open Sans" panose="020B0606030504020204" pitchFamily="34" charset="0"/>
              <a:cs typeface="Arial" panose="020B0604020202020204" pitchFamily="34" charset="0"/>
              <a:sym typeface="Arial" panose="020B0604020202020204"/>
            </a:endParaRPr>
          </a:p>
        </p:txBody>
      </p:sp>
      <p:sp>
        <p:nvSpPr>
          <p:cNvPr id="13" name="TextBox 12">
            <a:extLst>
              <a:ext uri="{FF2B5EF4-FFF2-40B4-BE49-F238E27FC236}">
                <a16:creationId xmlns:a16="http://schemas.microsoft.com/office/drawing/2014/main" id="{44089FB0-C7AA-751B-C16E-7DE312658C74}"/>
              </a:ext>
            </a:extLst>
          </p:cNvPr>
          <p:cNvSpPr txBox="1"/>
          <p:nvPr/>
        </p:nvSpPr>
        <p:spPr>
          <a:xfrm>
            <a:off x="7020232" y="2629111"/>
            <a:ext cx="3834580" cy="25853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altLang="zh-CN" sz="5400" dirty="0"/>
              <a:t>Agility Resiliency Economics</a:t>
            </a:r>
            <a:endParaRPr lang="en-US" sz="5400" dirty="0"/>
          </a:p>
        </p:txBody>
      </p:sp>
      <p:sp>
        <p:nvSpPr>
          <p:cNvPr id="14" name="Slide Number Placeholder 13">
            <a:extLst>
              <a:ext uri="{FF2B5EF4-FFF2-40B4-BE49-F238E27FC236}">
                <a16:creationId xmlns:a16="http://schemas.microsoft.com/office/drawing/2014/main" id="{147DDF7C-1306-C020-9CBF-0E66191BB946}"/>
              </a:ext>
            </a:extLst>
          </p:cNvPr>
          <p:cNvSpPr>
            <a:spLocks noGrp="1"/>
          </p:cNvSpPr>
          <p:nvPr>
            <p:ph type="sldNum" sz="quarter" idx="2"/>
          </p:nvPr>
        </p:nvSpPr>
        <p:spPr/>
        <p:txBody>
          <a:bodyPr/>
          <a:lstStyle/>
          <a:p>
            <a:fld id="{86CB4B4D-7CA3-9044-876B-883B54F8677D}" type="slidenum">
              <a:rPr lang="en-US" smtClean="0"/>
              <a:t>7</a:t>
            </a:fld>
            <a:endParaRPr lang="en-US"/>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954"/>
          <p:cNvSpPr/>
          <p:nvPr/>
        </p:nvSpPr>
        <p:spPr>
          <a:xfrm>
            <a:off x="1642798" y="221597"/>
            <a:ext cx="8895463" cy="605294"/>
          </a:xfrm>
          <a:prstGeom prst="rect">
            <a:avLst/>
          </a:prstGeom>
          <a:ln w="12700">
            <a:miter lim="400000"/>
          </a:ln>
        </p:spPr>
        <p:txBody>
          <a:bodyPr wrap="square" lIns="25400" tIns="25400" rIns="25400" bIns="25400" anchor="b">
            <a:spAutoFit/>
          </a:bodyPr>
          <a:lstStyle>
            <a:lvl1pPr>
              <a:defRPr sz="5000" spc="750"/>
            </a:lvl1pPr>
          </a:lstStyle>
          <a:p>
            <a:pPr defTabSz="412750" hangingPunct="0"/>
            <a:r>
              <a:rPr lang="en-US" sz="3600" kern="0" cap="all" spc="375" dirty="0">
                <a:solidFill>
                  <a:srgbClr val="373842"/>
                </a:solidFill>
                <a:latin typeface="Arial"/>
                <a:ea typeface="黑体" panose="02010609060101010101" pitchFamily="49" charset="-122"/>
                <a:sym typeface="Nexa Light"/>
              </a:rPr>
              <a:t>NIST Cloud Computing Model</a:t>
            </a:r>
            <a:endParaRPr lang="en-US" sz="3600" kern="0" cap="all" spc="375" dirty="0">
              <a:solidFill>
                <a:srgbClr val="373842"/>
              </a:solidFill>
              <a:latin typeface="Arial"/>
              <a:sym typeface="Nexa Light"/>
            </a:endParaRPr>
          </a:p>
        </p:txBody>
      </p:sp>
      <p:pic>
        <p:nvPicPr>
          <p:cNvPr id="4"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711" y="826891"/>
            <a:ext cx="9427635" cy="5942032"/>
          </a:xfrm>
          <a:prstGeom prst="rect">
            <a:avLst/>
          </a:prstGeom>
        </p:spPr>
      </p:pic>
      <p:sp>
        <p:nvSpPr>
          <p:cNvPr id="15" name="Slide Number Placeholder 14">
            <a:extLst>
              <a:ext uri="{FF2B5EF4-FFF2-40B4-BE49-F238E27FC236}">
                <a16:creationId xmlns:a16="http://schemas.microsoft.com/office/drawing/2014/main" id="{CA04A54B-D386-F548-6498-ABC3B90E2A47}"/>
              </a:ext>
            </a:extLst>
          </p:cNvPr>
          <p:cNvSpPr>
            <a:spLocks noGrp="1"/>
          </p:cNvSpPr>
          <p:nvPr>
            <p:ph type="sldNum" sz="quarter" idx="2"/>
          </p:nvPr>
        </p:nvSpPr>
        <p:spPr/>
        <p:txBody>
          <a:bodyPr/>
          <a:lstStyle/>
          <a:p>
            <a:fld id="{86CB4B4D-7CA3-9044-876B-883B54F8677D}" type="slidenum">
              <a:rPr lang="en-US" smtClean="0"/>
              <a:t>8</a:t>
            </a:fld>
            <a:endParaRPr lang="en-US"/>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3" name="Shape 1953"/>
          <p:cNvSpPr/>
          <p:nvPr/>
        </p:nvSpPr>
        <p:spPr>
          <a:xfrm>
            <a:off x="522515" y="0"/>
            <a:ext cx="10689316" cy="5981700"/>
          </a:xfrm>
          <a:prstGeom prst="rect">
            <a:avLst/>
          </a:prstGeom>
          <a:solidFill>
            <a:srgbClr val="FFFFFF"/>
          </a:solidFill>
          <a:ln w="76200">
            <a:noFill/>
            <a:miter lim="400000"/>
          </a:ln>
        </p:spPr>
        <p:txBody>
          <a:bodyPr lIns="25400" tIns="25400" rIns="25400" bIns="25400" anchor="ctr"/>
          <a:lstStyle/>
          <a:p>
            <a:pPr algn="ctr" defTabSz="412750" hangingPunct="0"/>
            <a:endParaRPr lang="en-US" sz="1050" b="1" kern="0" cap="all" spc="150" dirty="0">
              <a:solidFill>
                <a:srgbClr val="0CA1D6"/>
              </a:solidFill>
              <a:latin typeface="Arial"/>
            </a:endParaRPr>
          </a:p>
        </p:txBody>
      </p:sp>
      <p:sp>
        <p:nvSpPr>
          <p:cNvPr id="1954" name="Shape 1954"/>
          <p:cNvSpPr/>
          <p:nvPr/>
        </p:nvSpPr>
        <p:spPr>
          <a:xfrm>
            <a:off x="-65314" y="6115415"/>
            <a:ext cx="12257314" cy="559127"/>
          </a:xfrm>
          <a:prstGeom prst="rect">
            <a:avLst/>
          </a:prstGeom>
          <a:ln w="12700">
            <a:miter lim="400000"/>
          </a:ln>
        </p:spPr>
        <p:txBody>
          <a:bodyPr wrap="square" lIns="25400" tIns="25400" rIns="25400" bIns="25400" anchor="b">
            <a:spAutoFit/>
          </a:bodyPr>
          <a:lstStyle>
            <a:lvl1pPr>
              <a:defRPr sz="5000" spc="750"/>
            </a:lvl1pPr>
          </a:lstStyle>
          <a:p>
            <a:pPr algn="ctr" defTabSz="412750" hangingPunct="0"/>
            <a:r>
              <a:rPr lang="en-US" altLang="zh-CN" sz="3300" kern="0" cap="all" spc="375" dirty="0">
                <a:solidFill>
                  <a:srgbClr val="373842"/>
                </a:solidFill>
                <a:latin typeface="Arial"/>
                <a:ea typeface="黑体" panose="02010609060101010101" pitchFamily="49" charset="-122"/>
                <a:sym typeface="Nexa Light"/>
              </a:rPr>
              <a:t>Essential Characteristics</a:t>
            </a:r>
            <a:endParaRPr lang="en-US" sz="3300" kern="0" cap="all" spc="375" dirty="0">
              <a:solidFill>
                <a:srgbClr val="373842"/>
              </a:solidFill>
              <a:latin typeface="Arial"/>
              <a:sym typeface="Nexa Light"/>
            </a:endParaRPr>
          </a:p>
        </p:txBody>
      </p:sp>
      <p:grpSp>
        <p:nvGrpSpPr>
          <p:cNvPr id="6" name="Group 2149"/>
          <p:cNvGrpSpPr/>
          <p:nvPr/>
        </p:nvGrpSpPr>
        <p:grpSpPr>
          <a:xfrm>
            <a:off x="1786146" y="-1"/>
            <a:ext cx="8464408" cy="1300756"/>
            <a:chOff x="718220" y="5"/>
            <a:chExt cx="16928813" cy="2601510"/>
          </a:xfrm>
        </p:grpSpPr>
        <p:sp>
          <p:nvSpPr>
            <p:cNvPr id="7" name="Shape 2144"/>
            <p:cNvSpPr/>
            <p:nvPr/>
          </p:nvSpPr>
          <p:spPr>
            <a:xfrm rot="10800000" flipH="1">
              <a:off x="3599598" y="5"/>
              <a:ext cx="4893853" cy="2038642"/>
            </a:xfrm>
            <a:custGeom>
              <a:avLst/>
              <a:gdLst/>
              <a:ahLst/>
              <a:cxnLst>
                <a:cxn ang="0">
                  <a:pos x="wd2" y="hd2"/>
                </a:cxn>
                <a:cxn ang="5400000">
                  <a:pos x="wd2" y="hd2"/>
                </a:cxn>
                <a:cxn ang="10800000">
                  <a:pos x="wd2" y="hd2"/>
                </a:cxn>
                <a:cxn ang="16200000">
                  <a:pos x="wd2" y="hd2"/>
                </a:cxn>
              </a:cxnLst>
              <a:rect l="0" t="0" r="r" b="b"/>
              <a:pathLst>
                <a:path w="20916" h="21429" extrusionOk="0">
                  <a:moveTo>
                    <a:pt x="10610" y="16"/>
                  </a:moveTo>
                  <a:cubicBezTo>
                    <a:pt x="9215" y="-171"/>
                    <a:pt x="7871" y="1284"/>
                    <a:pt x="6957" y="3882"/>
                  </a:cubicBezTo>
                  <a:cubicBezTo>
                    <a:pt x="6342" y="5630"/>
                    <a:pt x="5962" y="7801"/>
                    <a:pt x="5867" y="10099"/>
                  </a:cubicBezTo>
                  <a:cubicBezTo>
                    <a:pt x="4450" y="7602"/>
                    <a:pt x="2518" y="7864"/>
                    <a:pt x="1222" y="10730"/>
                  </a:cubicBezTo>
                  <a:cubicBezTo>
                    <a:pt x="0" y="13431"/>
                    <a:pt x="-347" y="17795"/>
                    <a:pt x="370" y="21429"/>
                  </a:cubicBezTo>
                  <a:lnTo>
                    <a:pt x="20569" y="21429"/>
                  </a:lnTo>
                  <a:cubicBezTo>
                    <a:pt x="20591" y="20714"/>
                    <a:pt x="20624" y="19990"/>
                    <a:pt x="20661" y="19258"/>
                  </a:cubicBezTo>
                  <a:cubicBezTo>
                    <a:pt x="20881" y="14902"/>
                    <a:pt x="21253" y="10266"/>
                    <a:pt x="20267" y="6601"/>
                  </a:cubicBezTo>
                  <a:cubicBezTo>
                    <a:pt x="18890" y="1484"/>
                    <a:pt x="15885" y="1154"/>
                    <a:pt x="14328" y="5949"/>
                  </a:cubicBezTo>
                  <a:cubicBezTo>
                    <a:pt x="13633" y="2548"/>
                    <a:pt x="12224" y="233"/>
                    <a:pt x="10610" y="16"/>
                  </a:cubicBezTo>
                  <a:close/>
                </a:path>
              </a:pathLst>
            </a:custGeom>
            <a:solidFill>
              <a:srgbClr val="1F71CB">
                <a:alpha val="84000"/>
              </a:srgb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cs typeface="Arial" panose="020B0604020202020204"/>
                <a:sym typeface="Arial" panose="020B0604020202020204"/>
              </a:endParaRPr>
            </a:p>
          </p:txBody>
        </p:sp>
        <p:sp>
          <p:nvSpPr>
            <p:cNvPr id="8" name="Shape 2145"/>
            <p:cNvSpPr/>
            <p:nvPr/>
          </p:nvSpPr>
          <p:spPr>
            <a:xfrm rot="10800000" flipH="1">
              <a:off x="13722410" y="5"/>
              <a:ext cx="3924625" cy="1611011"/>
            </a:xfrm>
            <a:custGeom>
              <a:avLst/>
              <a:gdLst/>
              <a:ahLst/>
              <a:cxnLst>
                <a:cxn ang="0">
                  <a:pos x="wd2" y="hd2"/>
                </a:cxn>
                <a:cxn ang="5400000">
                  <a:pos x="wd2" y="hd2"/>
                </a:cxn>
                <a:cxn ang="10800000">
                  <a:pos x="wd2" y="hd2"/>
                </a:cxn>
                <a:cxn ang="16200000">
                  <a:pos x="wd2" y="hd2"/>
                </a:cxn>
              </a:cxnLst>
              <a:rect l="0" t="0" r="r" b="b"/>
              <a:pathLst>
                <a:path w="20651" h="21039" extrusionOk="0">
                  <a:moveTo>
                    <a:pt x="14272" y="1659"/>
                  </a:moveTo>
                  <a:cubicBezTo>
                    <a:pt x="12881" y="-95"/>
                    <a:pt x="11273" y="-561"/>
                    <a:pt x="9820" y="757"/>
                  </a:cubicBezTo>
                  <a:cubicBezTo>
                    <a:pt x="8543" y="1916"/>
                    <a:pt x="7520" y="4357"/>
                    <a:pt x="7005" y="7484"/>
                  </a:cubicBezTo>
                  <a:cubicBezTo>
                    <a:pt x="6169" y="5526"/>
                    <a:pt x="5026" y="4592"/>
                    <a:pt x="3885" y="4935"/>
                  </a:cubicBezTo>
                  <a:cubicBezTo>
                    <a:pt x="791" y="5864"/>
                    <a:pt x="-949" y="14247"/>
                    <a:pt x="542" y="21039"/>
                  </a:cubicBezTo>
                  <a:lnTo>
                    <a:pt x="20651" y="21039"/>
                  </a:lnTo>
                  <a:cubicBezTo>
                    <a:pt x="20132" y="17640"/>
                    <a:pt x="18787" y="15217"/>
                    <a:pt x="17204" y="15217"/>
                  </a:cubicBezTo>
                  <a:cubicBezTo>
                    <a:pt x="17054" y="15217"/>
                    <a:pt x="16911" y="15243"/>
                    <a:pt x="16766" y="15278"/>
                  </a:cubicBezTo>
                  <a:cubicBezTo>
                    <a:pt x="17126" y="12854"/>
                    <a:pt x="17102" y="10182"/>
                    <a:pt x="16699" y="7800"/>
                  </a:cubicBezTo>
                  <a:cubicBezTo>
                    <a:pt x="16237" y="5074"/>
                    <a:pt x="15335" y="2999"/>
                    <a:pt x="14272" y="1659"/>
                  </a:cubicBezTo>
                  <a:close/>
                </a:path>
              </a:pathLst>
            </a:custGeom>
            <a:solidFill>
              <a:schemeClr val="accent1">
                <a:satOff val="-3346"/>
                <a:lumOff val="26614"/>
                <a:alpha val="74000"/>
              </a:scheme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cs typeface="Arial" panose="020B0604020202020204"/>
                <a:sym typeface="Arial" panose="020B0604020202020204"/>
              </a:endParaRPr>
            </a:p>
          </p:txBody>
        </p:sp>
        <p:sp>
          <p:nvSpPr>
            <p:cNvPr id="9" name="Shape 2146"/>
            <p:cNvSpPr/>
            <p:nvPr/>
          </p:nvSpPr>
          <p:spPr>
            <a:xfrm rot="10800000" flipH="1">
              <a:off x="10722228" y="5"/>
              <a:ext cx="4318148" cy="2062357"/>
            </a:xfrm>
            <a:custGeom>
              <a:avLst/>
              <a:gdLst/>
              <a:ahLst/>
              <a:cxnLst>
                <a:cxn ang="0">
                  <a:pos x="wd2" y="hd2"/>
                </a:cxn>
                <a:cxn ang="5400000">
                  <a:pos x="wd2" y="hd2"/>
                </a:cxn>
                <a:cxn ang="10800000">
                  <a:pos x="wd2" y="hd2"/>
                </a:cxn>
                <a:cxn ang="16200000">
                  <a:pos x="wd2" y="hd2"/>
                </a:cxn>
              </a:cxnLst>
              <a:rect l="0" t="0" r="r" b="b"/>
              <a:pathLst>
                <a:path w="21409" h="20697" extrusionOk="0">
                  <a:moveTo>
                    <a:pt x="11019" y="358"/>
                  </a:moveTo>
                  <a:cubicBezTo>
                    <a:pt x="8471" y="-903"/>
                    <a:pt x="5824" y="1237"/>
                    <a:pt x="4410" y="5640"/>
                  </a:cubicBezTo>
                  <a:cubicBezTo>
                    <a:pt x="3317" y="5265"/>
                    <a:pt x="2200" y="5956"/>
                    <a:pt x="1398" y="7505"/>
                  </a:cubicBezTo>
                  <a:cubicBezTo>
                    <a:pt x="-191" y="10568"/>
                    <a:pt x="-51" y="15426"/>
                    <a:pt x="64" y="19892"/>
                  </a:cubicBezTo>
                  <a:cubicBezTo>
                    <a:pt x="71" y="20163"/>
                    <a:pt x="79" y="20430"/>
                    <a:pt x="84" y="20697"/>
                  </a:cubicBezTo>
                  <a:lnTo>
                    <a:pt x="21409" y="20697"/>
                  </a:lnTo>
                  <a:cubicBezTo>
                    <a:pt x="21112" y="16748"/>
                    <a:pt x="19577" y="13652"/>
                    <a:pt x="17625" y="13067"/>
                  </a:cubicBezTo>
                  <a:cubicBezTo>
                    <a:pt x="17048" y="12894"/>
                    <a:pt x="16461" y="12964"/>
                    <a:pt x="15899" y="13273"/>
                  </a:cubicBezTo>
                  <a:cubicBezTo>
                    <a:pt x="15890" y="11050"/>
                    <a:pt x="15614" y="8865"/>
                    <a:pt x="15096" y="6905"/>
                  </a:cubicBezTo>
                  <a:cubicBezTo>
                    <a:pt x="14240" y="3668"/>
                    <a:pt x="12780" y="1230"/>
                    <a:pt x="11019" y="358"/>
                  </a:cubicBezTo>
                  <a:close/>
                </a:path>
              </a:pathLst>
            </a:custGeom>
            <a:solidFill>
              <a:schemeClr val="accent1">
                <a:hueOff val="47394"/>
                <a:satOff val="-25744"/>
                <a:lumOff val="-7535"/>
                <a:alpha val="80000"/>
              </a:scheme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a:solidFill>
                  <a:srgbClr val="FFFFFF"/>
                </a:solidFill>
                <a:latin typeface="Arial" panose="020B0604020202020204"/>
                <a:cs typeface="Arial" panose="020B0604020202020204"/>
                <a:sym typeface="Arial" panose="020B0604020202020204"/>
              </a:endParaRPr>
            </a:p>
          </p:txBody>
        </p:sp>
        <p:sp>
          <p:nvSpPr>
            <p:cNvPr id="10" name="Shape 2147"/>
            <p:cNvSpPr/>
            <p:nvPr/>
          </p:nvSpPr>
          <p:spPr>
            <a:xfrm rot="10800000" flipH="1">
              <a:off x="718220" y="5"/>
              <a:ext cx="4187807" cy="1549625"/>
            </a:xfrm>
            <a:custGeom>
              <a:avLst/>
              <a:gdLst/>
              <a:ahLst/>
              <a:cxnLst>
                <a:cxn ang="0">
                  <a:pos x="wd2" y="hd2"/>
                </a:cxn>
                <a:cxn ang="5400000">
                  <a:pos x="wd2" y="hd2"/>
                </a:cxn>
                <a:cxn ang="10800000">
                  <a:pos x="wd2" y="hd2"/>
                </a:cxn>
                <a:cxn ang="16200000">
                  <a:pos x="wd2" y="hd2"/>
                </a:cxn>
              </a:cxnLst>
              <a:rect l="0" t="0" r="r" b="b"/>
              <a:pathLst>
                <a:path w="21537" h="21442" extrusionOk="0">
                  <a:moveTo>
                    <a:pt x="10297" y="12"/>
                  </a:moveTo>
                  <a:cubicBezTo>
                    <a:pt x="8032" y="261"/>
                    <a:pt x="6113" y="4191"/>
                    <a:pt x="5389" y="9656"/>
                  </a:cubicBezTo>
                  <a:cubicBezTo>
                    <a:pt x="5135" y="9546"/>
                    <a:pt x="4876" y="9485"/>
                    <a:pt x="4609" y="9485"/>
                  </a:cubicBezTo>
                  <a:cubicBezTo>
                    <a:pt x="2090" y="9485"/>
                    <a:pt x="44" y="14818"/>
                    <a:pt x="0" y="21442"/>
                  </a:cubicBezTo>
                  <a:lnTo>
                    <a:pt x="21525" y="21442"/>
                  </a:lnTo>
                  <a:cubicBezTo>
                    <a:pt x="21600" y="18828"/>
                    <a:pt x="21326" y="16227"/>
                    <a:pt x="20752" y="14109"/>
                  </a:cubicBezTo>
                  <a:cubicBezTo>
                    <a:pt x="20186" y="12020"/>
                    <a:pt x="19363" y="10532"/>
                    <a:pt x="18426" y="9961"/>
                  </a:cubicBezTo>
                  <a:cubicBezTo>
                    <a:pt x="17540" y="9421"/>
                    <a:pt x="16613" y="9740"/>
                    <a:pt x="15806" y="10861"/>
                  </a:cubicBezTo>
                  <a:cubicBezTo>
                    <a:pt x="15545" y="8431"/>
                    <a:pt x="15062" y="6216"/>
                    <a:pt x="14400" y="4421"/>
                  </a:cubicBezTo>
                  <a:cubicBezTo>
                    <a:pt x="13316" y="1484"/>
                    <a:pt x="11833" y="-158"/>
                    <a:pt x="10297" y="12"/>
                  </a:cubicBezTo>
                  <a:close/>
                </a:path>
              </a:pathLst>
            </a:custGeom>
            <a:solidFill>
              <a:srgbClr val="00AAD7">
                <a:alpha val="92000"/>
              </a:srgb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cs typeface="Arial" panose="020B0604020202020204"/>
                <a:sym typeface="Arial" panose="020B0604020202020204"/>
              </a:endParaRPr>
            </a:p>
          </p:txBody>
        </p:sp>
        <p:sp>
          <p:nvSpPr>
            <p:cNvPr id="12" name="Shape 2148"/>
            <p:cNvSpPr/>
            <p:nvPr/>
          </p:nvSpPr>
          <p:spPr>
            <a:xfrm rot="10800000" flipH="1">
              <a:off x="6982897" y="5"/>
              <a:ext cx="5268620" cy="2601511"/>
            </a:xfrm>
            <a:custGeom>
              <a:avLst/>
              <a:gdLst/>
              <a:ahLst/>
              <a:cxnLst>
                <a:cxn ang="0">
                  <a:pos x="wd2" y="hd2"/>
                </a:cxn>
                <a:cxn ang="5400000">
                  <a:pos x="wd2" y="hd2"/>
                </a:cxn>
                <a:cxn ang="10800000">
                  <a:pos x="wd2" y="hd2"/>
                </a:cxn>
                <a:cxn ang="16200000">
                  <a:pos x="wd2" y="hd2"/>
                </a:cxn>
              </a:cxnLst>
              <a:rect l="0" t="0" r="r" b="b"/>
              <a:pathLst>
                <a:path w="21600" h="21600" extrusionOk="0">
                  <a:moveTo>
                    <a:pt x="10054" y="0"/>
                  </a:moveTo>
                  <a:cubicBezTo>
                    <a:pt x="6881" y="0"/>
                    <a:pt x="4307" y="5090"/>
                    <a:pt x="4307" y="11370"/>
                  </a:cubicBezTo>
                  <a:cubicBezTo>
                    <a:pt x="4307" y="11937"/>
                    <a:pt x="4331" y="12490"/>
                    <a:pt x="4371" y="13026"/>
                  </a:cubicBezTo>
                  <a:cubicBezTo>
                    <a:pt x="4217" y="12995"/>
                    <a:pt x="4065" y="12969"/>
                    <a:pt x="3906" y="12969"/>
                  </a:cubicBezTo>
                  <a:cubicBezTo>
                    <a:pt x="1748" y="12969"/>
                    <a:pt x="0" y="16425"/>
                    <a:pt x="0" y="20694"/>
                  </a:cubicBezTo>
                  <a:cubicBezTo>
                    <a:pt x="0" y="21001"/>
                    <a:pt x="12" y="21302"/>
                    <a:pt x="29" y="21600"/>
                  </a:cubicBezTo>
                  <a:lnTo>
                    <a:pt x="21302" y="21600"/>
                  </a:lnTo>
                  <a:cubicBezTo>
                    <a:pt x="21492" y="20534"/>
                    <a:pt x="21600" y="19392"/>
                    <a:pt x="21600" y="18197"/>
                  </a:cubicBezTo>
                  <a:cubicBezTo>
                    <a:pt x="21600" y="12545"/>
                    <a:pt x="19284" y="7965"/>
                    <a:pt x="16430" y="7965"/>
                  </a:cubicBezTo>
                  <a:cubicBezTo>
                    <a:pt x="16130" y="7965"/>
                    <a:pt x="15840" y="8016"/>
                    <a:pt x="15556" y="8108"/>
                  </a:cubicBezTo>
                  <a:cubicBezTo>
                    <a:pt x="14847" y="3415"/>
                    <a:pt x="12651" y="0"/>
                    <a:pt x="10054" y="0"/>
                  </a:cubicBezTo>
                  <a:close/>
                </a:path>
              </a:pathLst>
            </a:custGeom>
            <a:solidFill>
              <a:schemeClr val="accent1">
                <a:satOff val="-3346"/>
                <a:lumOff val="26614"/>
                <a:alpha val="84000"/>
              </a:schemeClr>
            </a:solidFill>
            <a:ln w="12700" cap="flat">
              <a:noFill/>
              <a:miter lim="400000"/>
            </a:ln>
            <a:effectLst/>
          </p:spPr>
          <p:txBody>
            <a:bodyPr wrap="square" lIns="22860" tIns="22860" rIns="22860" bIns="22860" numCol="1" anchor="ctr">
              <a:noAutofit/>
            </a:bodyPr>
            <a:lstStyle/>
            <a:p>
              <a:pPr algn="ctr" defTabSz="412750"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a:solidFill>
                  <a:srgbClr val="FFFFFF"/>
                </a:solidFill>
                <a:latin typeface="Arial" panose="020B0604020202020204"/>
                <a:cs typeface="Arial" panose="020B0604020202020204"/>
                <a:sym typeface="Arial" panose="020B0604020202020204"/>
              </a:endParaRPr>
            </a:p>
          </p:txBody>
        </p:sp>
      </p:grpSp>
      <p:cxnSp>
        <p:nvCxnSpPr>
          <p:cNvPr id="3" name="Straight Arrow Connector 2"/>
          <p:cNvCxnSpPr/>
          <p:nvPr/>
        </p:nvCxnSpPr>
        <p:spPr>
          <a:xfrm flipH="1">
            <a:off x="2678077" y="774813"/>
            <a:ext cx="111777" cy="2033702"/>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cxnSp>
        <p:nvCxnSpPr>
          <p:cNvPr id="17" name="Straight Arrow Connector 16"/>
          <p:cNvCxnSpPr/>
          <p:nvPr/>
        </p:nvCxnSpPr>
        <p:spPr>
          <a:xfrm>
            <a:off x="4437678" y="1019322"/>
            <a:ext cx="385938" cy="887576"/>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cxnSp>
        <p:nvCxnSpPr>
          <p:cNvPr id="20" name="Straight Arrow Connector 19"/>
          <p:cNvCxnSpPr/>
          <p:nvPr/>
        </p:nvCxnSpPr>
        <p:spPr>
          <a:xfrm>
            <a:off x="6133128" y="1300756"/>
            <a:ext cx="1459880" cy="2074243"/>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cxnSp>
        <p:nvCxnSpPr>
          <p:cNvPr id="21" name="Straight Arrow Connector 20"/>
          <p:cNvCxnSpPr/>
          <p:nvPr/>
        </p:nvCxnSpPr>
        <p:spPr>
          <a:xfrm>
            <a:off x="7733328" y="1005531"/>
            <a:ext cx="2157121" cy="3292131"/>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cxnSp>
        <p:nvCxnSpPr>
          <p:cNvPr id="22" name="Straight Arrow Connector 21"/>
          <p:cNvCxnSpPr/>
          <p:nvPr/>
        </p:nvCxnSpPr>
        <p:spPr>
          <a:xfrm>
            <a:off x="9352578" y="805506"/>
            <a:ext cx="803107" cy="954036"/>
          </a:xfrm>
          <a:prstGeom prst="straightConnector1">
            <a:avLst/>
          </a:prstGeom>
          <a:noFill/>
          <a:ln w="25400" cap="flat">
            <a:solidFill>
              <a:schemeClr val="tx1">
                <a:lumMod val="60000"/>
                <a:lumOff val="40000"/>
              </a:schemeClr>
            </a:solidFill>
            <a:prstDash val="solid"/>
            <a:miter lim="400000"/>
            <a:tailEnd type="oval" w="lg" len="lg"/>
          </a:ln>
          <a:effectLst/>
          <a:sp3d/>
        </p:spPr>
        <p:style>
          <a:lnRef idx="0">
            <a:scrgbClr r="0" g="0" b="0"/>
          </a:lnRef>
          <a:fillRef idx="0">
            <a:scrgbClr r="0" g="0" b="0"/>
          </a:fillRef>
          <a:effectRef idx="0">
            <a:scrgbClr r="0" g="0" b="0"/>
          </a:effectRef>
          <a:fontRef idx="none"/>
        </p:style>
      </p:cxnSp>
      <p:sp>
        <p:nvSpPr>
          <p:cNvPr id="25" name="Shape 1000"/>
          <p:cNvSpPr/>
          <p:nvPr/>
        </p:nvSpPr>
        <p:spPr>
          <a:xfrm>
            <a:off x="8789474" y="4431376"/>
            <a:ext cx="2422357" cy="355097"/>
          </a:xfrm>
          <a:prstGeom prst="rect">
            <a:avLst/>
          </a:prstGeom>
          <a:ln w="12700">
            <a:miter lim="400000"/>
          </a:ln>
        </p:spPr>
        <p:txBody>
          <a:bodyPr wrap="square" lIns="25400" tIns="25400" rIns="25400" bIns="25400">
            <a:spAutoFit/>
          </a:bodyPr>
          <a:lstStyle>
            <a:lvl1pPr>
              <a:lnSpc>
                <a:spcPct val="120000"/>
              </a:lnSpc>
              <a:defRPr sz="2000" spc="300">
                <a:latin typeface="Nexa Bold"/>
                <a:ea typeface="Nexa Bold"/>
                <a:cs typeface="Nexa Bold"/>
                <a:sym typeface="Nexa Bold"/>
              </a:defRPr>
            </a:lvl1pPr>
          </a:lstStyle>
          <a:p>
            <a:pPr algn="ctr" defTabSz="412750" hangingPunct="0"/>
            <a:endParaRPr sz="1800" b="1" kern="0" cap="all" spc="150" dirty="0">
              <a:solidFill>
                <a:srgbClr val="373842"/>
              </a:solidFill>
              <a:latin typeface="Arial"/>
            </a:endParaRPr>
          </a:p>
        </p:txBody>
      </p:sp>
      <p:sp>
        <p:nvSpPr>
          <p:cNvPr id="4" name="TextBox 3">
            <a:extLst>
              <a:ext uri="{FF2B5EF4-FFF2-40B4-BE49-F238E27FC236}">
                <a16:creationId xmlns:a16="http://schemas.microsoft.com/office/drawing/2014/main" id="{60FA795F-ADC3-AEB2-47F9-1C2D4AE570A0}"/>
              </a:ext>
            </a:extLst>
          </p:cNvPr>
          <p:cNvSpPr txBox="1"/>
          <p:nvPr/>
        </p:nvSpPr>
        <p:spPr>
          <a:xfrm>
            <a:off x="4492091" y="3420484"/>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dirty="0"/>
              <a:t>Measured Service</a:t>
            </a:r>
            <a:endParaRPr lang="en-US" sz="1800" b="1" kern="0" cap="all" spc="150" dirty="0">
              <a:solidFill>
                <a:srgbClr val="373842"/>
              </a:solidFill>
              <a:latin typeface="Arial"/>
            </a:endParaRPr>
          </a:p>
        </p:txBody>
      </p:sp>
      <p:sp>
        <p:nvSpPr>
          <p:cNvPr id="11" name="TextBox 10">
            <a:extLst>
              <a:ext uri="{FF2B5EF4-FFF2-40B4-BE49-F238E27FC236}">
                <a16:creationId xmlns:a16="http://schemas.microsoft.com/office/drawing/2014/main" id="{FE791CB8-F413-C4F5-DD0D-9D4C0A108309}"/>
              </a:ext>
            </a:extLst>
          </p:cNvPr>
          <p:cNvSpPr txBox="1"/>
          <p:nvPr/>
        </p:nvSpPr>
        <p:spPr>
          <a:xfrm>
            <a:off x="-455306" y="2841889"/>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baseline="0" dirty="0"/>
              <a:t>Broad Network Access</a:t>
            </a:r>
            <a:endParaRPr lang="en-US" sz="1100" b="1" kern="0" cap="all" spc="150" dirty="0">
              <a:solidFill>
                <a:srgbClr val="0CA1D6"/>
              </a:solidFill>
              <a:latin typeface="Arial"/>
            </a:endParaRPr>
          </a:p>
        </p:txBody>
      </p:sp>
      <p:sp>
        <p:nvSpPr>
          <p:cNvPr id="16" name="TextBox 15">
            <a:extLst>
              <a:ext uri="{FF2B5EF4-FFF2-40B4-BE49-F238E27FC236}">
                <a16:creationId xmlns:a16="http://schemas.microsoft.com/office/drawing/2014/main" id="{19DCABF7-55EB-631F-9BC0-8117F62E1609}"/>
              </a:ext>
            </a:extLst>
          </p:cNvPr>
          <p:cNvSpPr txBox="1"/>
          <p:nvPr/>
        </p:nvSpPr>
        <p:spPr>
          <a:xfrm>
            <a:off x="1870017" y="1990789"/>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baseline="0" dirty="0"/>
              <a:t>Rapid Elasticity</a:t>
            </a:r>
            <a:endParaRPr lang="en-US" sz="1100" b="1" kern="0" cap="all" spc="150" dirty="0">
              <a:solidFill>
                <a:srgbClr val="0CA1D6"/>
              </a:solidFill>
              <a:latin typeface="Arial"/>
            </a:endParaRPr>
          </a:p>
        </p:txBody>
      </p:sp>
      <p:sp>
        <p:nvSpPr>
          <p:cNvPr id="18" name="TextBox 17">
            <a:extLst>
              <a:ext uri="{FF2B5EF4-FFF2-40B4-BE49-F238E27FC236}">
                <a16:creationId xmlns:a16="http://schemas.microsoft.com/office/drawing/2014/main" id="{E60B6BCD-DA61-B428-3BB9-3E59840BBA89}"/>
              </a:ext>
            </a:extLst>
          </p:cNvPr>
          <p:cNvSpPr txBox="1"/>
          <p:nvPr/>
        </p:nvSpPr>
        <p:spPr>
          <a:xfrm>
            <a:off x="6710483" y="4341220"/>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dirty="0"/>
              <a:t>On-Demand Self-Service</a:t>
            </a:r>
            <a:endParaRPr lang="en-US" sz="1800" b="1" kern="0" cap="all" spc="150" dirty="0">
              <a:solidFill>
                <a:srgbClr val="373842"/>
              </a:solidFill>
              <a:latin typeface="Arial"/>
            </a:endParaRPr>
          </a:p>
        </p:txBody>
      </p:sp>
      <p:sp>
        <p:nvSpPr>
          <p:cNvPr id="19" name="TextBox 18">
            <a:extLst>
              <a:ext uri="{FF2B5EF4-FFF2-40B4-BE49-F238E27FC236}">
                <a16:creationId xmlns:a16="http://schemas.microsoft.com/office/drawing/2014/main" id="{9A6E77A3-55DC-1EAB-7A81-A4BFBB9A59E0}"/>
              </a:ext>
            </a:extLst>
          </p:cNvPr>
          <p:cNvSpPr txBox="1"/>
          <p:nvPr/>
        </p:nvSpPr>
        <p:spPr>
          <a:xfrm>
            <a:off x="7131080" y="1827902"/>
            <a:ext cx="6129068"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defTabSz="412750" hangingPunct="0"/>
            <a:r>
              <a:rPr lang="en-US" sz="1800" dirty="0"/>
              <a:t>Resource Pooling</a:t>
            </a:r>
            <a:endParaRPr lang="en-US" sz="1800" b="1" kern="0" cap="all" spc="150" dirty="0">
              <a:solidFill>
                <a:srgbClr val="373842"/>
              </a:solidFill>
              <a:latin typeface="Arial"/>
            </a:endParaRPr>
          </a:p>
        </p:txBody>
      </p:sp>
      <p:sp>
        <p:nvSpPr>
          <p:cNvPr id="29" name="TextBox 28">
            <a:extLst>
              <a:ext uri="{FF2B5EF4-FFF2-40B4-BE49-F238E27FC236}">
                <a16:creationId xmlns:a16="http://schemas.microsoft.com/office/drawing/2014/main" id="{6F99D677-0595-96C6-35BD-5426882A40E1}"/>
              </a:ext>
            </a:extLst>
          </p:cNvPr>
          <p:cNvSpPr txBox="1"/>
          <p:nvPr/>
        </p:nvSpPr>
        <p:spPr>
          <a:xfrm>
            <a:off x="522515" y="3460108"/>
            <a:ext cx="4959003" cy="1754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171450" indent="-171450">
              <a:buFont typeface="Arial" panose="020B0604020202020204"/>
              <a:buChar char="•"/>
            </a:pPr>
            <a:r>
              <a:rPr lang="en-US" sz="1800" baseline="0" dirty="0"/>
              <a:t>Standard clients, like mobile phones, laptops and desktop computers</a:t>
            </a:r>
          </a:p>
          <a:p>
            <a:pPr marL="171450" indent="-171450">
              <a:buFont typeface="Arial" panose="020B0604020202020204"/>
              <a:buChar char="•"/>
            </a:pPr>
            <a:r>
              <a:rPr lang="en-US" sz="1800" dirty="0"/>
              <a:t>Traditional software</a:t>
            </a:r>
            <a:r>
              <a:rPr lang="en-US" sz="1800" baseline="0" dirty="0"/>
              <a:t> services</a:t>
            </a:r>
          </a:p>
          <a:p>
            <a:pPr marL="171450" indent="-171450">
              <a:buFont typeface="Arial" panose="020B0604020202020204"/>
              <a:buChar char="•"/>
            </a:pPr>
            <a:r>
              <a:rPr lang="en-US" sz="1800" baseline="0" dirty="0"/>
              <a:t>There shouldn’t be any restrictions in terms of access via cloud-based software services either.</a:t>
            </a:r>
          </a:p>
        </p:txBody>
      </p:sp>
    </p:spTree>
  </p:cSld>
  <p:clrMapOvr>
    <a:masterClrMapping/>
  </p:clrMapOvr>
  <p:transition spd="med"/>
</p:sld>
</file>

<file path=ppt/theme/theme1.xml><?xml version="1.0" encoding="utf-8"?>
<a:theme xmlns:a="http://schemas.openxmlformats.org/drawingml/2006/main" name="Office Theme">
  <a:themeElements>
    <a:clrScheme name="FGCU BLU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CCSK">
      <a:dk1>
        <a:srgbClr val="373842"/>
      </a:dk1>
      <a:lt1>
        <a:srgbClr val="FFFFFF"/>
      </a:lt1>
      <a:dk2>
        <a:srgbClr val="53585F"/>
      </a:dk2>
      <a:lt2>
        <a:srgbClr val="F2F2F2"/>
      </a:lt2>
      <a:accent1>
        <a:srgbClr val="00AAD7"/>
      </a:accent1>
      <a:accent2>
        <a:srgbClr val="76B44F"/>
      </a:accent2>
      <a:accent3>
        <a:srgbClr val="FFC000"/>
      </a:accent3>
      <a:accent4>
        <a:srgbClr val="EC504F"/>
      </a:accent4>
      <a:accent5>
        <a:srgbClr val="9F57AD"/>
      </a:accent5>
      <a:accent6>
        <a:srgbClr val="2452A2"/>
      </a:accent6>
      <a:hlink>
        <a:srgbClr val="00C1F6"/>
      </a:hlink>
      <a:folHlink>
        <a:srgbClr val="FF00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3347"/>
            <a:lumOff val="26614"/>
          </a:schemeClr>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342900" indent="-342900" algn="l">
          <a:lnSpc>
            <a:spcPct val="120000"/>
          </a:lnSpc>
          <a:buFont typeface="Arial" panose="020B0604020202020204" pitchFamily="34" charset="0"/>
          <a:buChar char="•"/>
          <a:defRPr sz="2000" cap="none" spc="200" dirty="0"/>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a:themeElements>
    <a:clrScheme name="Calligraphy">
      <a:dk1>
        <a:sysClr val="windowText" lastClr="000000"/>
      </a:dk1>
      <a:lt1>
        <a:sysClr val="window" lastClr="FFFFFF"/>
      </a:lt1>
      <a:dk2>
        <a:srgbClr val="411401"/>
      </a:dk2>
      <a:lt2>
        <a:srgbClr val="FFE6E6"/>
      </a:lt2>
      <a:accent1>
        <a:srgbClr val="A24A48"/>
      </a:accent1>
      <a:accent2>
        <a:srgbClr val="B2935C"/>
      </a:accent2>
      <a:accent3>
        <a:srgbClr val="6A9A9A"/>
      </a:accent3>
      <a:accent4>
        <a:srgbClr val="B2B787"/>
      </a:accent4>
      <a:accent5>
        <a:srgbClr val="91644B"/>
      </a:accent5>
      <a:accent6>
        <a:srgbClr val="654A76"/>
      </a:accent6>
      <a:hlink>
        <a:srgbClr val="00A800"/>
      </a:hlink>
      <a:folHlink>
        <a:srgbClr val="FF00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3349"/>
            <a:lumOff val="26614"/>
          </a:schemeClr>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342900" indent="-342900" algn="l">
          <a:lnSpc>
            <a:spcPct val="120000"/>
          </a:lnSpc>
          <a:buFont typeface="Arial" panose="020B0604020202020204" pitchFamily="34" charset="0"/>
          <a:buChar char="•"/>
          <a:defRPr sz="2000" cap="none" spc="200" dirty="0"/>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White">
  <a:themeElements>
    <a:clrScheme name="CCSK">
      <a:dk1>
        <a:srgbClr val="373842"/>
      </a:dk1>
      <a:lt1>
        <a:srgbClr val="FFFFFF"/>
      </a:lt1>
      <a:dk2>
        <a:srgbClr val="53585F"/>
      </a:dk2>
      <a:lt2>
        <a:srgbClr val="F2F2F2"/>
      </a:lt2>
      <a:accent1>
        <a:srgbClr val="00AAD7"/>
      </a:accent1>
      <a:accent2>
        <a:srgbClr val="76B44F"/>
      </a:accent2>
      <a:accent3>
        <a:srgbClr val="FFC000"/>
      </a:accent3>
      <a:accent4>
        <a:srgbClr val="EC504F"/>
      </a:accent4>
      <a:accent5>
        <a:srgbClr val="9F57AD"/>
      </a:accent5>
      <a:accent6>
        <a:srgbClr val="2452A2"/>
      </a:accent6>
      <a:hlink>
        <a:srgbClr val="00C1F6"/>
      </a:hlink>
      <a:folHlink>
        <a:srgbClr val="FF00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3352"/>
            <a:lumOff val="26614"/>
          </a:schemeClr>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342900" indent="-342900" algn="l">
          <a:lnSpc>
            <a:spcPct val="120000"/>
          </a:lnSpc>
          <a:buFont typeface="Arial" panose="020B0604020202020204" pitchFamily="34" charset="0"/>
          <a:buChar char="•"/>
          <a:defRPr sz="2000" cap="none" spc="200" dirty="0"/>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3481</TotalTime>
  <Words>4909</Words>
  <Application>Microsoft Office PowerPoint</Application>
  <PresentationFormat>Widescreen</PresentationFormat>
  <Paragraphs>388</Paragraphs>
  <Slides>58</Slides>
  <Notes>26</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58</vt:i4>
      </vt:variant>
    </vt:vector>
  </HeadingPairs>
  <TitlesOfParts>
    <vt:vector size="68" baseType="lpstr">
      <vt:lpstr>Söhne</vt:lpstr>
      <vt:lpstr>Arial</vt:lpstr>
      <vt:lpstr>Calibri</vt:lpstr>
      <vt:lpstr>Century Gothic</vt:lpstr>
      <vt:lpstr>Open Sans</vt:lpstr>
      <vt:lpstr>Times New Roman</vt:lpstr>
      <vt:lpstr>Office Theme</vt:lpstr>
      <vt:lpstr>White</vt:lpstr>
      <vt:lpstr>1_White</vt:lpstr>
      <vt:lpstr>2_White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 what is IoT?</vt:lpstr>
      <vt:lpstr>Introduction – cont’d</vt:lpstr>
      <vt:lpstr>Benefits of IoT</vt:lpstr>
      <vt:lpstr>The smart world of the future – using Iot</vt:lpstr>
      <vt:lpstr>Smart farming: Use of iot to improve agriculture</vt:lpstr>
      <vt:lpstr>Industrial Iot (iiot)</vt:lpstr>
      <vt:lpstr>Iiot in manufacturing</vt:lpstr>
      <vt:lpstr>Iiot in manufacturing (cont’d)</vt:lpstr>
      <vt:lpstr>IOT CHALLENGES</vt:lpstr>
      <vt:lpstr>PowerPoint Presentation</vt:lpstr>
      <vt:lpstr>Famous Talk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Patterson, Maria</dc:creator>
  <cp:lastModifiedBy>Qu, Chengyi</cp:lastModifiedBy>
  <cp:revision>33</cp:revision>
  <dcterms:created xsi:type="dcterms:W3CDTF">2022-11-16T16:52:58Z</dcterms:created>
  <dcterms:modified xsi:type="dcterms:W3CDTF">2024-04-14T03:06:38Z</dcterms:modified>
</cp:coreProperties>
</file>